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ags/tag2.xml" ContentType="application/vnd.openxmlformats-officedocument.presentationml.tags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4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5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notesSlides/notesSlide6.xml" ContentType="application/vnd.openxmlformats-officedocument.presentationml.notesSlide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notesSlides/notesSlide7.xml" ContentType="application/vnd.openxmlformats-officedocument.presentationml.notesSlide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notesSlides/notesSlide10.xml" ContentType="application/vnd.openxmlformats-officedocument.presentationml.notesSlide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notesSlides/notesSlide11.xml" ContentType="application/vnd.openxmlformats-officedocument.presentationml.notesSlide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notesSlides/notesSlide12.xml" ContentType="application/vnd.openxmlformats-officedocument.presentationml.notesSlide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notesSlides/notesSlide13.xml" ContentType="application/vnd.openxmlformats-officedocument.presentationml.notesSlide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notesSlides/notesSlide14.xml" ContentType="application/vnd.openxmlformats-officedocument.presentationml.notesSlide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notesSlides/notesSlide17.xml" ContentType="application/vnd.openxmlformats-officedocument.presentationml.notesSlide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notesSlides/notesSlide18.xml" ContentType="application/vnd.openxmlformats-officedocument.presentationml.notesSlide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notesSlides/notesSlide19.xml" ContentType="application/vnd.openxmlformats-officedocument.presentationml.notesSlide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notesSlides/notesSlide20.xml" ContentType="application/vnd.openxmlformats-officedocument.presentationml.notesSlide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notesSlides/notesSlide23.xml" ContentType="application/vnd.openxmlformats-officedocument.presentationml.notesSlide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notesSlides/notesSlide24.xml" ContentType="application/vnd.openxmlformats-officedocument.presentationml.notesSlide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notesSlides/notesSlide25.xml" ContentType="application/vnd.openxmlformats-officedocument.presentationml.notesSlide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notesSlides/notesSlide26.xml" ContentType="application/vnd.openxmlformats-officedocument.presentationml.notesSlide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8" r:id="rId1"/>
    <p:sldMasterId id="2147483829" r:id="rId2"/>
  </p:sldMasterIdLst>
  <p:notesMasterIdLst>
    <p:notesMasterId r:id="rId32"/>
  </p:notesMasterIdLst>
  <p:sldIdLst>
    <p:sldId id="256" r:id="rId3"/>
    <p:sldId id="258" r:id="rId4"/>
    <p:sldId id="261" r:id="rId5"/>
    <p:sldId id="269" r:id="rId6"/>
    <p:sldId id="279" r:id="rId7"/>
    <p:sldId id="275" r:id="rId8"/>
    <p:sldId id="270" r:id="rId9"/>
    <p:sldId id="280" r:id="rId10"/>
    <p:sldId id="263" r:id="rId11"/>
    <p:sldId id="265" r:id="rId12"/>
    <p:sldId id="259" r:id="rId13"/>
    <p:sldId id="274" r:id="rId14"/>
    <p:sldId id="271" r:id="rId15"/>
    <p:sldId id="266" r:id="rId16"/>
    <p:sldId id="283" r:id="rId17"/>
    <p:sldId id="262" r:id="rId18"/>
    <p:sldId id="267" r:id="rId19"/>
    <p:sldId id="282" r:id="rId20"/>
    <p:sldId id="268" r:id="rId21"/>
    <p:sldId id="281" r:id="rId22"/>
    <p:sldId id="272" r:id="rId23"/>
    <p:sldId id="264" r:id="rId24"/>
    <p:sldId id="273" r:id="rId25"/>
    <p:sldId id="276" r:id="rId26"/>
    <p:sldId id="277" r:id="rId27"/>
    <p:sldId id="284" r:id="rId28"/>
    <p:sldId id="278" r:id="rId29"/>
    <p:sldId id="285" r:id="rId30"/>
    <p:sldId id="286" r:id="rId31"/>
  </p:sldIdLst>
  <p:sldSz cx="12192000" cy="6858000"/>
  <p:notesSz cx="6858000" cy="9144000"/>
  <p:custDataLst>
    <p:tags r:id="rId3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325" userDrawn="1">
          <p15:clr>
            <a:srgbClr val="A4A3A4"/>
          </p15:clr>
        </p15:guide>
        <p15:guide id="3" pos="7355" userDrawn="1">
          <p15:clr>
            <a:srgbClr val="A4A3A4"/>
          </p15:clr>
        </p15:guide>
        <p15:guide id="4" orient="horz" pos="346" userDrawn="1">
          <p15:clr>
            <a:srgbClr val="A4A3A4"/>
          </p15:clr>
        </p15:guide>
        <p15:guide id="5" orient="horz" pos="3974" userDrawn="1">
          <p15:clr>
            <a:srgbClr val="A4A3A4"/>
          </p15:clr>
        </p15:guide>
        <p15:guide id="6" pos="3840" userDrawn="1">
          <p15:clr>
            <a:srgbClr val="A4A3A4"/>
          </p15:clr>
        </p15:guide>
        <p15:guide id="7" orient="horz" pos="572" userDrawn="1">
          <p15:clr>
            <a:srgbClr val="A4A3A4"/>
          </p15:clr>
        </p15:guide>
        <p15:guide id="8" orient="horz" pos="374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16" autoAdjust="0"/>
    <p:restoredTop sz="94660"/>
  </p:normalViewPr>
  <p:slideViewPr>
    <p:cSldViewPr snapToGrid="0" showGuides="1">
      <p:cViewPr>
        <p:scale>
          <a:sx n="50" d="100"/>
          <a:sy n="50" d="100"/>
        </p:scale>
        <p:origin x="-366" y="-1758"/>
      </p:cViewPr>
      <p:guideLst>
        <p:guide orient="horz" pos="2160"/>
        <p:guide orient="horz" pos="346"/>
        <p:guide orient="horz" pos="3974"/>
        <p:guide orient="horz" pos="572"/>
        <p:guide orient="horz" pos="3748"/>
        <p:guide pos="325"/>
        <p:guide pos="7355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39" d="100"/>
        <a:sy n="139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ags" Target="tags/tag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1743F9-9B08-422F-9ECE-BE7148BC7DDC}" type="datetimeFigureOut">
              <a:rPr lang="zh-CN" altLang="en-US" smtClean="0"/>
              <a:t>2019/11/15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4C0232-94FA-4EBE-BB9B-79FBE486032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97387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57042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86955A8-62FB-E247-BFB6-6D96B50CB5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691295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94739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16869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03757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86955A8-62FB-E247-BFB6-6D96B50CB5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132597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20273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49330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86955A8-62FB-E247-BFB6-6D96B50CB5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49086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247597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86955A8-62FB-E247-BFB6-6D96B50CB5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868861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789141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042635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33072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965511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816181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340417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041747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938766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324105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19854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83965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18F03C3-53C1-4F10-8DAF-D1F318E96C6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589156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39497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23656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18F03C3-53C1-4F10-8DAF-D1F318E96C6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179995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06086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14275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F061FEE-56D5-4BA9-AC75-184C9A67A85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18131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图片占位符 10"/>
          <p:cNvSpPr>
            <a:spLocks noGrp="1"/>
          </p:cNvSpPr>
          <p:nvPr>
            <p:ph type="pic" sz="quarter" idx="11"/>
          </p:nvPr>
        </p:nvSpPr>
        <p:spPr>
          <a:xfrm>
            <a:off x="2981552" y="1548399"/>
            <a:ext cx="2033475" cy="2127670"/>
          </a:xfrm>
          <a:custGeom>
            <a:avLst/>
            <a:gdLst>
              <a:gd name="connsiteX0" fmla="*/ 0 w 2033475"/>
              <a:gd name="connsiteY0" fmla="*/ 0 h 2127670"/>
              <a:gd name="connsiteX1" fmla="*/ 2033475 w 2033475"/>
              <a:gd name="connsiteY1" fmla="*/ 0 h 2127670"/>
              <a:gd name="connsiteX2" fmla="*/ 2033475 w 2033475"/>
              <a:gd name="connsiteY2" fmla="*/ 2127670 h 2127670"/>
              <a:gd name="connsiteX3" fmla="*/ 0 w 2033475"/>
              <a:gd name="connsiteY3" fmla="*/ 2127670 h 21276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33475" h="2127670">
                <a:moveTo>
                  <a:pt x="0" y="0"/>
                </a:moveTo>
                <a:lnTo>
                  <a:pt x="2033475" y="0"/>
                </a:lnTo>
                <a:lnTo>
                  <a:pt x="2033475" y="2127670"/>
                </a:lnTo>
                <a:lnTo>
                  <a:pt x="0" y="2127670"/>
                </a:lnTo>
                <a:close/>
              </a:path>
            </a:pathLst>
          </a:custGeom>
          <a:blipFill dpi="0" rotWithShape="1">
            <a:blip r:embed="rId2"/>
            <a:srcRect/>
            <a:tile tx="0" ty="0" sx="100000" sy="100000" flip="none" algn="tl"/>
          </a:blipFill>
        </p:spPr>
        <p:txBody>
          <a:bodyPr wrap="square">
            <a:noAutofit/>
          </a:bodyPr>
          <a:lstStyle>
            <a:lvl1pPr>
              <a:defRPr lang="zh-CN" altLang="en-US" sz="800">
                <a:solidFill>
                  <a:srgbClr val="C00000"/>
                </a:solidFill>
              </a:defRPr>
            </a:lvl1pPr>
          </a:lstStyle>
          <a:p>
            <a:pPr lvl="0"/>
            <a:endParaRPr lang="zh-CN" altLang="en-US"/>
          </a:p>
        </p:txBody>
      </p:sp>
      <p:sp>
        <p:nvSpPr>
          <p:cNvPr id="13" name="图片占位符 12"/>
          <p:cNvSpPr>
            <a:spLocks noGrp="1"/>
          </p:cNvSpPr>
          <p:nvPr>
            <p:ph type="pic" sz="quarter" idx="12"/>
          </p:nvPr>
        </p:nvSpPr>
        <p:spPr>
          <a:xfrm>
            <a:off x="5079267" y="3735315"/>
            <a:ext cx="2033475" cy="2127670"/>
          </a:xfrm>
          <a:custGeom>
            <a:avLst/>
            <a:gdLst>
              <a:gd name="connsiteX0" fmla="*/ 0 w 2033475"/>
              <a:gd name="connsiteY0" fmla="*/ 0 h 2127670"/>
              <a:gd name="connsiteX1" fmla="*/ 2033475 w 2033475"/>
              <a:gd name="connsiteY1" fmla="*/ 0 h 2127670"/>
              <a:gd name="connsiteX2" fmla="*/ 2033475 w 2033475"/>
              <a:gd name="connsiteY2" fmla="*/ 2127670 h 2127670"/>
              <a:gd name="connsiteX3" fmla="*/ 0 w 2033475"/>
              <a:gd name="connsiteY3" fmla="*/ 2127670 h 21276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33475" h="2127670">
                <a:moveTo>
                  <a:pt x="0" y="0"/>
                </a:moveTo>
                <a:lnTo>
                  <a:pt x="2033475" y="0"/>
                </a:lnTo>
                <a:lnTo>
                  <a:pt x="2033475" y="2127670"/>
                </a:lnTo>
                <a:lnTo>
                  <a:pt x="0" y="2127670"/>
                </a:lnTo>
                <a:close/>
              </a:path>
            </a:pathLst>
          </a:custGeom>
          <a:blipFill dpi="0" rotWithShape="1">
            <a:blip r:embed="rId2"/>
            <a:srcRect/>
            <a:tile tx="0" ty="0" sx="100000" sy="100000" flip="none" algn="tl"/>
          </a:blipFill>
        </p:spPr>
        <p:txBody>
          <a:bodyPr wrap="square">
            <a:noAutofit/>
          </a:bodyPr>
          <a:lstStyle>
            <a:lvl1pPr>
              <a:defRPr lang="zh-CN" altLang="en-US" sz="800">
                <a:solidFill>
                  <a:srgbClr val="C00000"/>
                </a:solidFill>
              </a:defRPr>
            </a:lvl1pPr>
          </a:lstStyle>
          <a:p>
            <a:pPr lvl="0"/>
            <a:endParaRPr lang="zh-CN" altLang="en-US"/>
          </a:p>
        </p:txBody>
      </p:sp>
      <p:sp>
        <p:nvSpPr>
          <p:cNvPr id="12" name="图片占位符 11"/>
          <p:cNvSpPr>
            <a:spLocks noGrp="1"/>
          </p:cNvSpPr>
          <p:nvPr>
            <p:ph type="pic" sz="quarter" idx="13"/>
          </p:nvPr>
        </p:nvSpPr>
        <p:spPr>
          <a:xfrm>
            <a:off x="9274695" y="1548399"/>
            <a:ext cx="2033475" cy="2127670"/>
          </a:xfrm>
          <a:custGeom>
            <a:avLst/>
            <a:gdLst>
              <a:gd name="connsiteX0" fmla="*/ 0 w 2033475"/>
              <a:gd name="connsiteY0" fmla="*/ 0 h 2127670"/>
              <a:gd name="connsiteX1" fmla="*/ 2033475 w 2033475"/>
              <a:gd name="connsiteY1" fmla="*/ 0 h 2127670"/>
              <a:gd name="connsiteX2" fmla="*/ 2033475 w 2033475"/>
              <a:gd name="connsiteY2" fmla="*/ 2127670 h 2127670"/>
              <a:gd name="connsiteX3" fmla="*/ 0 w 2033475"/>
              <a:gd name="connsiteY3" fmla="*/ 2127670 h 21276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33475" h="2127670">
                <a:moveTo>
                  <a:pt x="0" y="0"/>
                </a:moveTo>
                <a:lnTo>
                  <a:pt x="2033475" y="0"/>
                </a:lnTo>
                <a:lnTo>
                  <a:pt x="2033475" y="2127670"/>
                </a:lnTo>
                <a:lnTo>
                  <a:pt x="0" y="2127670"/>
                </a:lnTo>
                <a:close/>
              </a:path>
            </a:pathLst>
          </a:custGeom>
          <a:blipFill dpi="0" rotWithShape="1">
            <a:blip r:embed="rId2"/>
            <a:srcRect/>
            <a:tile tx="0" ty="0" sx="100000" sy="100000" flip="none" algn="tl"/>
          </a:blipFill>
        </p:spPr>
        <p:txBody>
          <a:bodyPr wrap="square">
            <a:noAutofit/>
          </a:bodyPr>
          <a:lstStyle>
            <a:lvl1pPr>
              <a:defRPr lang="zh-CN" altLang="en-US" sz="800">
                <a:solidFill>
                  <a:srgbClr val="C00000"/>
                </a:solidFill>
              </a:defRPr>
            </a:lvl1pPr>
          </a:lstStyle>
          <a:p>
            <a:pPr lvl="0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9631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2" grpId="0" animBg="1"/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1203594" y="1906408"/>
            <a:ext cx="9784813" cy="3993931"/>
            <a:chOff x="1206500" y="1708150"/>
            <a:chExt cx="9785350" cy="3994150"/>
          </a:xfrm>
        </p:grpSpPr>
        <p:sp>
          <p:nvSpPr>
            <p:cNvPr id="8" name="矩形 7"/>
            <p:cNvSpPr/>
            <p:nvPr/>
          </p:nvSpPr>
          <p:spPr>
            <a:xfrm>
              <a:off x="1206500" y="1708150"/>
              <a:ext cx="2120900" cy="399415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zh-CN" altLang="en-US" sz="1707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3761317" y="1708150"/>
              <a:ext cx="2120900" cy="399415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zh-CN" altLang="en-US" sz="1707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6316134" y="1708150"/>
              <a:ext cx="2120900" cy="399415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zh-CN" altLang="en-US" sz="1707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8870950" y="1708150"/>
              <a:ext cx="2120900" cy="399415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zh-CN" altLang="en-US" sz="1707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26" name="图片占位符 25"/>
          <p:cNvSpPr>
            <a:spLocks noGrp="1"/>
          </p:cNvSpPr>
          <p:nvPr userDrawn="1">
            <p:ph type="pic" sz="quarter" idx="11"/>
          </p:nvPr>
        </p:nvSpPr>
        <p:spPr>
          <a:xfrm>
            <a:off x="1203595" y="2268338"/>
            <a:ext cx="2120783" cy="2019189"/>
          </a:xfrm>
          <a:custGeom>
            <a:avLst/>
            <a:gdLst>
              <a:gd name="connsiteX0" fmla="*/ 0 w 2120783"/>
              <a:gd name="connsiteY0" fmla="*/ 0 h 2019189"/>
              <a:gd name="connsiteX1" fmla="*/ 2120783 w 2120783"/>
              <a:gd name="connsiteY1" fmla="*/ 0 h 2019189"/>
              <a:gd name="connsiteX2" fmla="*/ 2120783 w 2120783"/>
              <a:gd name="connsiteY2" fmla="*/ 2019189 h 2019189"/>
              <a:gd name="connsiteX3" fmla="*/ 0 w 2120783"/>
              <a:gd name="connsiteY3" fmla="*/ 2019189 h 20191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20783" h="2019189">
                <a:moveTo>
                  <a:pt x="0" y="0"/>
                </a:moveTo>
                <a:lnTo>
                  <a:pt x="2120783" y="0"/>
                </a:lnTo>
                <a:lnTo>
                  <a:pt x="2120783" y="2019189"/>
                </a:lnTo>
                <a:lnTo>
                  <a:pt x="0" y="2019189"/>
                </a:lnTo>
                <a:close/>
              </a:path>
            </a:pathLst>
          </a:custGeom>
          <a:blipFill dpi="0" rotWithShape="1">
            <a:blip r:embed="rId2"/>
            <a:srcRect/>
            <a:tile tx="0" ty="0" sx="100000" sy="100000" flip="none" algn="tl"/>
          </a:blipFill>
        </p:spPr>
        <p:txBody>
          <a:bodyPr wrap="square">
            <a:noAutofit/>
          </a:bodyPr>
          <a:lstStyle>
            <a:lvl1pPr>
              <a:defRPr lang="zh-CN" altLang="en-US" sz="800">
                <a:solidFill>
                  <a:srgbClr val="C00000"/>
                </a:solidFill>
              </a:defRPr>
            </a:lvl1pPr>
          </a:lstStyle>
          <a:p>
            <a:pPr lvl="0"/>
            <a:endParaRPr lang="zh-CN" altLang="en-US"/>
          </a:p>
        </p:txBody>
      </p:sp>
      <p:sp>
        <p:nvSpPr>
          <p:cNvPr id="27" name="图片占位符 26"/>
          <p:cNvSpPr>
            <a:spLocks noGrp="1"/>
          </p:cNvSpPr>
          <p:nvPr>
            <p:ph type="pic" sz="quarter" idx="12"/>
          </p:nvPr>
        </p:nvSpPr>
        <p:spPr>
          <a:xfrm>
            <a:off x="3758270" y="2268338"/>
            <a:ext cx="2120784" cy="2019189"/>
          </a:xfrm>
          <a:custGeom>
            <a:avLst/>
            <a:gdLst>
              <a:gd name="connsiteX0" fmla="*/ 0 w 2120784"/>
              <a:gd name="connsiteY0" fmla="*/ 0 h 2019189"/>
              <a:gd name="connsiteX1" fmla="*/ 2120784 w 2120784"/>
              <a:gd name="connsiteY1" fmla="*/ 0 h 2019189"/>
              <a:gd name="connsiteX2" fmla="*/ 2120784 w 2120784"/>
              <a:gd name="connsiteY2" fmla="*/ 2019189 h 2019189"/>
              <a:gd name="connsiteX3" fmla="*/ 0 w 2120784"/>
              <a:gd name="connsiteY3" fmla="*/ 2019189 h 20191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20784" h="2019189">
                <a:moveTo>
                  <a:pt x="0" y="0"/>
                </a:moveTo>
                <a:lnTo>
                  <a:pt x="2120784" y="0"/>
                </a:lnTo>
                <a:lnTo>
                  <a:pt x="2120784" y="2019189"/>
                </a:lnTo>
                <a:lnTo>
                  <a:pt x="0" y="2019189"/>
                </a:lnTo>
                <a:close/>
              </a:path>
            </a:pathLst>
          </a:custGeom>
          <a:blipFill dpi="0" rotWithShape="1">
            <a:blip r:embed="rId2"/>
            <a:srcRect/>
            <a:tile tx="0" ty="0" sx="100000" sy="100000" flip="none" algn="tl"/>
          </a:blipFill>
        </p:spPr>
        <p:txBody>
          <a:bodyPr wrap="square">
            <a:noAutofit/>
          </a:bodyPr>
          <a:lstStyle>
            <a:lvl1pPr>
              <a:defRPr lang="zh-CN" altLang="en-US" sz="800">
                <a:solidFill>
                  <a:srgbClr val="C00000"/>
                </a:solidFill>
              </a:defRPr>
            </a:lvl1pPr>
          </a:lstStyle>
          <a:p>
            <a:pPr lvl="0"/>
            <a:endParaRPr lang="zh-CN" altLang="en-US"/>
          </a:p>
        </p:txBody>
      </p:sp>
      <p:sp>
        <p:nvSpPr>
          <p:cNvPr id="28" name="图片占位符 27"/>
          <p:cNvSpPr>
            <a:spLocks noGrp="1"/>
          </p:cNvSpPr>
          <p:nvPr>
            <p:ph type="pic" sz="quarter" idx="13"/>
          </p:nvPr>
        </p:nvSpPr>
        <p:spPr>
          <a:xfrm>
            <a:off x="6312948" y="2268338"/>
            <a:ext cx="2120784" cy="2019189"/>
          </a:xfrm>
          <a:custGeom>
            <a:avLst/>
            <a:gdLst>
              <a:gd name="connsiteX0" fmla="*/ 0 w 2120784"/>
              <a:gd name="connsiteY0" fmla="*/ 0 h 2019189"/>
              <a:gd name="connsiteX1" fmla="*/ 2120784 w 2120784"/>
              <a:gd name="connsiteY1" fmla="*/ 0 h 2019189"/>
              <a:gd name="connsiteX2" fmla="*/ 2120784 w 2120784"/>
              <a:gd name="connsiteY2" fmla="*/ 2019189 h 2019189"/>
              <a:gd name="connsiteX3" fmla="*/ 0 w 2120784"/>
              <a:gd name="connsiteY3" fmla="*/ 2019189 h 20191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20784" h="2019189">
                <a:moveTo>
                  <a:pt x="0" y="0"/>
                </a:moveTo>
                <a:lnTo>
                  <a:pt x="2120784" y="0"/>
                </a:lnTo>
                <a:lnTo>
                  <a:pt x="2120784" y="2019189"/>
                </a:lnTo>
                <a:lnTo>
                  <a:pt x="0" y="2019189"/>
                </a:lnTo>
                <a:close/>
              </a:path>
            </a:pathLst>
          </a:custGeom>
          <a:blipFill dpi="0" rotWithShape="1">
            <a:blip r:embed="rId2"/>
            <a:srcRect/>
            <a:tile tx="0" ty="0" sx="100000" sy="100000" flip="none" algn="tl"/>
          </a:blipFill>
        </p:spPr>
        <p:txBody>
          <a:bodyPr wrap="square">
            <a:noAutofit/>
          </a:bodyPr>
          <a:lstStyle>
            <a:lvl1pPr>
              <a:defRPr lang="zh-CN" altLang="en-US" sz="800">
                <a:solidFill>
                  <a:srgbClr val="C00000"/>
                </a:solidFill>
              </a:defRPr>
            </a:lvl1pPr>
          </a:lstStyle>
          <a:p>
            <a:pPr lvl="0"/>
            <a:endParaRPr lang="zh-CN" altLang="en-US"/>
          </a:p>
        </p:txBody>
      </p:sp>
      <p:sp>
        <p:nvSpPr>
          <p:cNvPr id="29" name="图片占位符 28"/>
          <p:cNvSpPr>
            <a:spLocks noGrp="1"/>
          </p:cNvSpPr>
          <p:nvPr>
            <p:ph type="pic" sz="quarter" idx="14"/>
          </p:nvPr>
        </p:nvSpPr>
        <p:spPr>
          <a:xfrm>
            <a:off x="8867623" y="2261989"/>
            <a:ext cx="2120784" cy="2019189"/>
          </a:xfrm>
          <a:custGeom>
            <a:avLst/>
            <a:gdLst>
              <a:gd name="connsiteX0" fmla="*/ 0 w 2120784"/>
              <a:gd name="connsiteY0" fmla="*/ 0 h 2019189"/>
              <a:gd name="connsiteX1" fmla="*/ 2120784 w 2120784"/>
              <a:gd name="connsiteY1" fmla="*/ 0 h 2019189"/>
              <a:gd name="connsiteX2" fmla="*/ 2120784 w 2120784"/>
              <a:gd name="connsiteY2" fmla="*/ 2019189 h 2019189"/>
              <a:gd name="connsiteX3" fmla="*/ 0 w 2120784"/>
              <a:gd name="connsiteY3" fmla="*/ 2019189 h 20191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20784" h="2019189">
                <a:moveTo>
                  <a:pt x="0" y="0"/>
                </a:moveTo>
                <a:lnTo>
                  <a:pt x="2120784" y="0"/>
                </a:lnTo>
                <a:lnTo>
                  <a:pt x="2120784" y="2019189"/>
                </a:lnTo>
                <a:lnTo>
                  <a:pt x="0" y="2019189"/>
                </a:lnTo>
                <a:close/>
              </a:path>
            </a:pathLst>
          </a:custGeom>
          <a:blipFill dpi="0" rotWithShape="1">
            <a:blip r:embed="rId2"/>
            <a:srcRect/>
            <a:tile tx="0" ty="0" sx="100000" sy="100000" flip="none" algn="tl"/>
          </a:blipFill>
        </p:spPr>
        <p:txBody>
          <a:bodyPr wrap="square">
            <a:noAutofit/>
          </a:bodyPr>
          <a:lstStyle>
            <a:lvl1pPr>
              <a:defRPr lang="zh-CN" altLang="en-US" sz="800">
                <a:solidFill>
                  <a:srgbClr val="C00000"/>
                </a:solidFill>
              </a:defRPr>
            </a:lvl1pPr>
          </a:lstStyle>
          <a:p>
            <a:pPr lvl="0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6281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28" grpId="0" animBg="1"/>
      <p:bldP spid="29" grpId="0" animBg="1"/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图片占位符 7"/>
          <p:cNvSpPr>
            <a:spLocks noGrp="1"/>
          </p:cNvSpPr>
          <p:nvPr>
            <p:ph type="pic" sz="quarter" idx="11"/>
          </p:nvPr>
        </p:nvSpPr>
        <p:spPr>
          <a:xfrm>
            <a:off x="4000507" y="3801564"/>
            <a:ext cx="2435109" cy="2095281"/>
          </a:xfrm>
          <a:custGeom>
            <a:avLst/>
            <a:gdLst>
              <a:gd name="connsiteX0" fmla="*/ 0 w 2435109"/>
              <a:gd name="connsiteY0" fmla="*/ 0 h 2095281"/>
              <a:gd name="connsiteX1" fmla="*/ 2435109 w 2435109"/>
              <a:gd name="connsiteY1" fmla="*/ 0 h 2095281"/>
              <a:gd name="connsiteX2" fmla="*/ 2435109 w 2435109"/>
              <a:gd name="connsiteY2" fmla="*/ 2095281 h 2095281"/>
              <a:gd name="connsiteX3" fmla="*/ 0 w 2435109"/>
              <a:gd name="connsiteY3" fmla="*/ 2095281 h 2095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5109" h="2095281">
                <a:moveTo>
                  <a:pt x="0" y="0"/>
                </a:moveTo>
                <a:lnTo>
                  <a:pt x="2435109" y="0"/>
                </a:lnTo>
                <a:lnTo>
                  <a:pt x="2435109" y="2095281"/>
                </a:lnTo>
                <a:lnTo>
                  <a:pt x="0" y="2095281"/>
                </a:lnTo>
                <a:close/>
              </a:path>
            </a:pathLst>
          </a:custGeom>
          <a:blipFill dpi="0" rotWithShape="1">
            <a:blip r:embed="rId2"/>
            <a:srcRect/>
            <a:tile tx="0" ty="0" sx="100000" sy="100000" flip="none" algn="tl"/>
          </a:blipFill>
        </p:spPr>
        <p:txBody>
          <a:bodyPr wrap="square">
            <a:noAutofit/>
          </a:bodyPr>
          <a:lstStyle>
            <a:lvl1pPr>
              <a:defRPr lang="zh-CN" altLang="en-US" sz="800">
                <a:solidFill>
                  <a:srgbClr val="C00000"/>
                </a:solidFill>
              </a:defRPr>
            </a:lvl1pPr>
          </a:lstStyle>
          <a:p>
            <a:pPr lvl="0"/>
            <a:endParaRPr lang="zh-CN" altLang="en-US"/>
          </a:p>
        </p:txBody>
      </p:sp>
      <p:sp>
        <p:nvSpPr>
          <p:cNvPr id="9" name="图片占位符 8"/>
          <p:cNvSpPr>
            <a:spLocks noGrp="1"/>
          </p:cNvSpPr>
          <p:nvPr>
            <p:ph type="pic" sz="quarter" idx="12"/>
          </p:nvPr>
        </p:nvSpPr>
        <p:spPr>
          <a:xfrm>
            <a:off x="8463538" y="1648352"/>
            <a:ext cx="2435109" cy="2095281"/>
          </a:xfrm>
          <a:custGeom>
            <a:avLst/>
            <a:gdLst>
              <a:gd name="connsiteX0" fmla="*/ 0 w 2435109"/>
              <a:gd name="connsiteY0" fmla="*/ 0 h 2095281"/>
              <a:gd name="connsiteX1" fmla="*/ 2435109 w 2435109"/>
              <a:gd name="connsiteY1" fmla="*/ 0 h 2095281"/>
              <a:gd name="connsiteX2" fmla="*/ 2435109 w 2435109"/>
              <a:gd name="connsiteY2" fmla="*/ 2095281 h 2095281"/>
              <a:gd name="connsiteX3" fmla="*/ 0 w 2435109"/>
              <a:gd name="connsiteY3" fmla="*/ 2095281 h 2095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5109" h="2095281">
                <a:moveTo>
                  <a:pt x="0" y="0"/>
                </a:moveTo>
                <a:lnTo>
                  <a:pt x="2435109" y="0"/>
                </a:lnTo>
                <a:lnTo>
                  <a:pt x="2435109" y="2095281"/>
                </a:lnTo>
                <a:lnTo>
                  <a:pt x="0" y="2095281"/>
                </a:lnTo>
                <a:close/>
              </a:path>
            </a:pathLst>
          </a:custGeom>
          <a:blipFill dpi="0" rotWithShape="1">
            <a:blip r:embed="rId2"/>
            <a:srcRect/>
            <a:tile tx="0" ty="0" sx="100000" sy="100000" flip="none" algn="tl"/>
          </a:blipFill>
        </p:spPr>
        <p:txBody>
          <a:bodyPr wrap="square">
            <a:noAutofit/>
          </a:bodyPr>
          <a:lstStyle>
            <a:lvl1pPr>
              <a:defRPr lang="zh-CN" altLang="en-US" sz="800">
                <a:solidFill>
                  <a:srgbClr val="C00000"/>
                </a:solidFill>
              </a:defRPr>
            </a:lvl1pPr>
          </a:lstStyle>
          <a:p>
            <a:pPr lvl="0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8046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图片占位符 5"/>
          <p:cNvSpPr>
            <a:spLocks noGrp="1"/>
          </p:cNvSpPr>
          <p:nvPr>
            <p:ph type="pic" sz="quarter" idx="11"/>
          </p:nvPr>
        </p:nvSpPr>
        <p:spPr>
          <a:xfrm>
            <a:off x="726011" y="1380773"/>
            <a:ext cx="4832990" cy="4914809"/>
          </a:xfrm>
          <a:custGeom>
            <a:avLst/>
            <a:gdLst>
              <a:gd name="connsiteX0" fmla="*/ 0 w 4832990"/>
              <a:gd name="connsiteY0" fmla="*/ 0 h 4914809"/>
              <a:gd name="connsiteX1" fmla="*/ 4832990 w 4832990"/>
              <a:gd name="connsiteY1" fmla="*/ 0 h 4914809"/>
              <a:gd name="connsiteX2" fmla="*/ 4832990 w 4832990"/>
              <a:gd name="connsiteY2" fmla="*/ 4914809 h 4914809"/>
              <a:gd name="connsiteX3" fmla="*/ 0 w 4832990"/>
              <a:gd name="connsiteY3" fmla="*/ 4914809 h 49148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32990" h="4914809">
                <a:moveTo>
                  <a:pt x="0" y="0"/>
                </a:moveTo>
                <a:lnTo>
                  <a:pt x="4832990" y="0"/>
                </a:lnTo>
                <a:lnTo>
                  <a:pt x="4832990" y="4914809"/>
                </a:lnTo>
                <a:lnTo>
                  <a:pt x="0" y="4914809"/>
                </a:lnTo>
                <a:close/>
              </a:path>
            </a:pathLst>
          </a:custGeom>
          <a:blipFill dpi="0" rotWithShape="1">
            <a:blip r:embed="rId2"/>
            <a:srcRect/>
            <a:tile tx="0" ty="0" sx="100000" sy="100000" flip="none" algn="tl"/>
          </a:blipFill>
        </p:spPr>
        <p:txBody>
          <a:bodyPr wrap="square">
            <a:noAutofit/>
          </a:bodyPr>
          <a:lstStyle>
            <a:lvl1pPr>
              <a:defRPr lang="zh-CN" altLang="en-US" sz="800">
                <a:solidFill>
                  <a:srgbClr val="C00000"/>
                </a:solidFill>
              </a:defRPr>
            </a:lvl1pPr>
          </a:lstStyle>
          <a:p>
            <a:pPr lvl="0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2323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A_矩形 112"/>
          <p:cNvSpPr/>
          <p:nvPr userDrawn="1">
            <p:custDataLst>
              <p:tags r:id="rId1"/>
            </p:custDataLst>
          </p:nvPr>
        </p:nvSpPr>
        <p:spPr>
          <a:xfrm>
            <a:off x="335" y="1699797"/>
            <a:ext cx="12191331" cy="32995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id-ID" sz="1707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3" name="图片占位符 22"/>
          <p:cNvSpPr>
            <a:spLocks noGrp="1"/>
          </p:cNvSpPr>
          <p:nvPr>
            <p:ph type="pic" sz="quarter" idx="11"/>
          </p:nvPr>
        </p:nvSpPr>
        <p:spPr>
          <a:xfrm>
            <a:off x="770849" y="2269610"/>
            <a:ext cx="1884173" cy="2159881"/>
          </a:xfrm>
          <a:custGeom>
            <a:avLst/>
            <a:gdLst>
              <a:gd name="connsiteX0" fmla="*/ 0 w 1884173"/>
              <a:gd name="connsiteY0" fmla="*/ 0 h 2159881"/>
              <a:gd name="connsiteX1" fmla="*/ 1884173 w 1884173"/>
              <a:gd name="connsiteY1" fmla="*/ 0 h 2159881"/>
              <a:gd name="connsiteX2" fmla="*/ 1884173 w 1884173"/>
              <a:gd name="connsiteY2" fmla="*/ 1906084 h 2159881"/>
              <a:gd name="connsiteX3" fmla="*/ 1035960 w 1884173"/>
              <a:gd name="connsiteY3" fmla="*/ 1906084 h 2159881"/>
              <a:gd name="connsiteX4" fmla="*/ 931131 w 1884173"/>
              <a:gd name="connsiteY4" fmla="*/ 2159881 h 2159881"/>
              <a:gd name="connsiteX5" fmla="*/ 826302 w 1884173"/>
              <a:gd name="connsiteY5" fmla="*/ 1906084 h 2159881"/>
              <a:gd name="connsiteX6" fmla="*/ 0 w 1884173"/>
              <a:gd name="connsiteY6" fmla="*/ 1906084 h 2159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84173" h="2159881">
                <a:moveTo>
                  <a:pt x="0" y="0"/>
                </a:moveTo>
                <a:lnTo>
                  <a:pt x="1884173" y="0"/>
                </a:lnTo>
                <a:lnTo>
                  <a:pt x="1884173" y="1906084"/>
                </a:lnTo>
                <a:lnTo>
                  <a:pt x="1035960" y="1906084"/>
                </a:lnTo>
                <a:lnTo>
                  <a:pt x="931131" y="2159881"/>
                </a:lnTo>
                <a:lnTo>
                  <a:pt x="826302" y="1906084"/>
                </a:lnTo>
                <a:lnTo>
                  <a:pt x="0" y="1906084"/>
                </a:lnTo>
                <a:close/>
              </a:path>
            </a:pathLst>
          </a:custGeom>
          <a:blipFill dpi="0" rotWithShape="1">
            <a:blip r:embed="rId3"/>
            <a:srcRect/>
            <a:tile tx="0" ty="0" sx="100000" sy="100000" flip="none" algn="tl"/>
          </a:blipFill>
        </p:spPr>
        <p:txBody>
          <a:bodyPr wrap="square">
            <a:noAutofit/>
          </a:bodyPr>
          <a:lstStyle>
            <a:lvl1pPr>
              <a:defRPr lang="zh-CN" altLang="en-US" sz="800">
                <a:solidFill>
                  <a:srgbClr val="C00000"/>
                </a:solidFill>
              </a:defRPr>
            </a:lvl1pPr>
          </a:lstStyle>
          <a:p>
            <a:pPr lvl="0"/>
            <a:endParaRPr lang="zh-CN" altLang="en-US"/>
          </a:p>
        </p:txBody>
      </p:sp>
      <p:sp>
        <p:nvSpPr>
          <p:cNvPr id="24" name="图片占位符 23"/>
          <p:cNvSpPr>
            <a:spLocks noGrp="1"/>
          </p:cNvSpPr>
          <p:nvPr>
            <p:ph type="pic" sz="quarter" idx="12"/>
          </p:nvPr>
        </p:nvSpPr>
        <p:spPr>
          <a:xfrm>
            <a:off x="2951692" y="2269610"/>
            <a:ext cx="1884173" cy="2159881"/>
          </a:xfrm>
          <a:custGeom>
            <a:avLst/>
            <a:gdLst>
              <a:gd name="connsiteX0" fmla="*/ 0 w 1884173"/>
              <a:gd name="connsiteY0" fmla="*/ 0 h 2159881"/>
              <a:gd name="connsiteX1" fmla="*/ 1884173 w 1884173"/>
              <a:gd name="connsiteY1" fmla="*/ 0 h 2159881"/>
              <a:gd name="connsiteX2" fmla="*/ 1884173 w 1884173"/>
              <a:gd name="connsiteY2" fmla="*/ 1906084 h 2159881"/>
              <a:gd name="connsiteX3" fmla="*/ 1035960 w 1884173"/>
              <a:gd name="connsiteY3" fmla="*/ 1906084 h 2159881"/>
              <a:gd name="connsiteX4" fmla="*/ 931131 w 1884173"/>
              <a:gd name="connsiteY4" fmla="*/ 2159881 h 2159881"/>
              <a:gd name="connsiteX5" fmla="*/ 826302 w 1884173"/>
              <a:gd name="connsiteY5" fmla="*/ 1906084 h 2159881"/>
              <a:gd name="connsiteX6" fmla="*/ 0 w 1884173"/>
              <a:gd name="connsiteY6" fmla="*/ 1906084 h 2159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84173" h="2159881">
                <a:moveTo>
                  <a:pt x="0" y="0"/>
                </a:moveTo>
                <a:lnTo>
                  <a:pt x="1884173" y="0"/>
                </a:lnTo>
                <a:lnTo>
                  <a:pt x="1884173" y="1906084"/>
                </a:lnTo>
                <a:lnTo>
                  <a:pt x="1035960" y="1906084"/>
                </a:lnTo>
                <a:lnTo>
                  <a:pt x="931131" y="2159881"/>
                </a:lnTo>
                <a:lnTo>
                  <a:pt x="826302" y="1906084"/>
                </a:lnTo>
                <a:lnTo>
                  <a:pt x="0" y="1906084"/>
                </a:lnTo>
                <a:close/>
              </a:path>
            </a:pathLst>
          </a:custGeom>
          <a:blipFill dpi="0" rotWithShape="1">
            <a:blip r:embed="rId3"/>
            <a:srcRect/>
            <a:tile tx="0" ty="0" sx="100000" sy="100000" flip="none" algn="tl"/>
          </a:blipFill>
        </p:spPr>
        <p:txBody>
          <a:bodyPr wrap="square">
            <a:noAutofit/>
          </a:bodyPr>
          <a:lstStyle>
            <a:lvl1pPr>
              <a:defRPr lang="zh-CN" altLang="en-US" sz="800">
                <a:solidFill>
                  <a:srgbClr val="C00000"/>
                </a:solidFill>
              </a:defRPr>
            </a:lvl1pPr>
          </a:lstStyle>
          <a:p>
            <a:pPr lvl="0"/>
            <a:endParaRPr lang="zh-CN" altLang="en-US"/>
          </a:p>
        </p:txBody>
      </p:sp>
      <p:sp>
        <p:nvSpPr>
          <p:cNvPr id="25" name="图片占位符 24"/>
          <p:cNvSpPr>
            <a:spLocks noGrp="1"/>
          </p:cNvSpPr>
          <p:nvPr>
            <p:ph type="pic" sz="quarter" idx="13"/>
          </p:nvPr>
        </p:nvSpPr>
        <p:spPr>
          <a:xfrm>
            <a:off x="5132534" y="2269610"/>
            <a:ext cx="1884173" cy="2159881"/>
          </a:xfrm>
          <a:custGeom>
            <a:avLst/>
            <a:gdLst>
              <a:gd name="connsiteX0" fmla="*/ 0 w 1884173"/>
              <a:gd name="connsiteY0" fmla="*/ 0 h 2159881"/>
              <a:gd name="connsiteX1" fmla="*/ 1884173 w 1884173"/>
              <a:gd name="connsiteY1" fmla="*/ 0 h 2159881"/>
              <a:gd name="connsiteX2" fmla="*/ 1884173 w 1884173"/>
              <a:gd name="connsiteY2" fmla="*/ 1906084 h 2159881"/>
              <a:gd name="connsiteX3" fmla="*/ 1035960 w 1884173"/>
              <a:gd name="connsiteY3" fmla="*/ 1906084 h 2159881"/>
              <a:gd name="connsiteX4" fmla="*/ 931131 w 1884173"/>
              <a:gd name="connsiteY4" fmla="*/ 2159881 h 2159881"/>
              <a:gd name="connsiteX5" fmla="*/ 826302 w 1884173"/>
              <a:gd name="connsiteY5" fmla="*/ 1906084 h 2159881"/>
              <a:gd name="connsiteX6" fmla="*/ 0 w 1884173"/>
              <a:gd name="connsiteY6" fmla="*/ 1906084 h 2159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84173" h="2159881">
                <a:moveTo>
                  <a:pt x="0" y="0"/>
                </a:moveTo>
                <a:lnTo>
                  <a:pt x="1884173" y="0"/>
                </a:lnTo>
                <a:lnTo>
                  <a:pt x="1884173" y="1906084"/>
                </a:lnTo>
                <a:lnTo>
                  <a:pt x="1035960" y="1906084"/>
                </a:lnTo>
                <a:lnTo>
                  <a:pt x="931131" y="2159881"/>
                </a:lnTo>
                <a:lnTo>
                  <a:pt x="826302" y="1906084"/>
                </a:lnTo>
                <a:lnTo>
                  <a:pt x="0" y="1906084"/>
                </a:lnTo>
                <a:close/>
              </a:path>
            </a:pathLst>
          </a:custGeom>
          <a:blipFill dpi="0" rotWithShape="1">
            <a:blip r:embed="rId3"/>
            <a:srcRect/>
            <a:tile tx="0" ty="0" sx="100000" sy="100000" flip="none" algn="tl"/>
          </a:blipFill>
        </p:spPr>
        <p:txBody>
          <a:bodyPr wrap="square">
            <a:noAutofit/>
          </a:bodyPr>
          <a:lstStyle>
            <a:lvl1pPr>
              <a:defRPr lang="zh-CN" altLang="en-US" sz="800">
                <a:solidFill>
                  <a:srgbClr val="C00000"/>
                </a:solidFill>
              </a:defRPr>
            </a:lvl1pPr>
          </a:lstStyle>
          <a:p>
            <a:pPr lvl="0"/>
            <a:endParaRPr lang="zh-CN" altLang="en-US"/>
          </a:p>
        </p:txBody>
      </p:sp>
      <p:sp>
        <p:nvSpPr>
          <p:cNvPr id="26" name="图片占位符 25"/>
          <p:cNvSpPr>
            <a:spLocks noGrp="1"/>
          </p:cNvSpPr>
          <p:nvPr>
            <p:ph type="pic" sz="quarter" idx="14"/>
          </p:nvPr>
        </p:nvSpPr>
        <p:spPr>
          <a:xfrm>
            <a:off x="7313376" y="2269610"/>
            <a:ext cx="1884173" cy="2159881"/>
          </a:xfrm>
          <a:custGeom>
            <a:avLst/>
            <a:gdLst>
              <a:gd name="connsiteX0" fmla="*/ 0 w 1884173"/>
              <a:gd name="connsiteY0" fmla="*/ 0 h 2159881"/>
              <a:gd name="connsiteX1" fmla="*/ 1884173 w 1884173"/>
              <a:gd name="connsiteY1" fmla="*/ 0 h 2159881"/>
              <a:gd name="connsiteX2" fmla="*/ 1884173 w 1884173"/>
              <a:gd name="connsiteY2" fmla="*/ 1906084 h 2159881"/>
              <a:gd name="connsiteX3" fmla="*/ 1035960 w 1884173"/>
              <a:gd name="connsiteY3" fmla="*/ 1906084 h 2159881"/>
              <a:gd name="connsiteX4" fmla="*/ 931131 w 1884173"/>
              <a:gd name="connsiteY4" fmla="*/ 2159881 h 2159881"/>
              <a:gd name="connsiteX5" fmla="*/ 826302 w 1884173"/>
              <a:gd name="connsiteY5" fmla="*/ 1906084 h 2159881"/>
              <a:gd name="connsiteX6" fmla="*/ 0 w 1884173"/>
              <a:gd name="connsiteY6" fmla="*/ 1906084 h 2159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84173" h="2159881">
                <a:moveTo>
                  <a:pt x="0" y="0"/>
                </a:moveTo>
                <a:lnTo>
                  <a:pt x="1884173" y="0"/>
                </a:lnTo>
                <a:lnTo>
                  <a:pt x="1884173" y="1906084"/>
                </a:lnTo>
                <a:lnTo>
                  <a:pt x="1035960" y="1906084"/>
                </a:lnTo>
                <a:lnTo>
                  <a:pt x="931131" y="2159881"/>
                </a:lnTo>
                <a:lnTo>
                  <a:pt x="826302" y="1906084"/>
                </a:lnTo>
                <a:lnTo>
                  <a:pt x="0" y="1906084"/>
                </a:lnTo>
                <a:close/>
              </a:path>
            </a:pathLst>
          </a:custGeom>
          <a:blipFill dpi="0" rotWithShape="1">
            <a:blip r:embed="rId3"/>
            <a:srcRect/>
            <a:tile tx="0" ty="0" sx="100000" sy="100000" flip="none" algn="tl"/>
          </a:blipFill>
        </p:spPr>
        <p:txBody>
          <a:bodyPr wrap="square">
            <a:noAutofit/>
          </a:bodyPr>
          <a:lstStyle>
            <a:lvl1pPr>
              <a:defRPr lang="zh-CN" altLang="en-US" sz="800">
                <a:solidFill>
                  <a:srgbClr val="C00000"/>
                </a:solidFill>
              </a:defRPr>
            </a:lvl1pPr>
          </a:lstStyle>
          <a:p>
            <a:pPr lvl="0"/>
            <a:endParaRPr lang="zh-CN" altLang="en-US"/>
          </a:p>
        </p:txBody>
      </p:sp>
      <p:sp>
        <p:nvSpPr>
          <p:cNvPr id="27" name="图片占位符 26"/>
          <p:cNvSpPr>
            <a:spLocks noGrp="1"/>
          </p:cNvSpPr>
          <p:nvPr>
            <p:ph type="pic" sz="quarter" idx="15"/>
          </p:nvPr>
        </p:nvSpPr>
        <p:spPr>
          <a:xfrm>
            <a:off x="9494220" y="2269610"/>
            <a:ext cx="1884173" cy="2159881"/>
          </a:xfrm>
          <a:custGeom>
            <a:avLst/>
            <a:gdLst>
              <a:gd name="connsiteX0" fmla="*/ 0 w 1884173"/>
              <a:gd name="connsiteY0" fmla="*/ 0 h 2159881"/>
              <a:gd name="connsiteX1" fmla="*/ 1884173 w 1884173"/>
              <a:gd name="connsiteY1" fmla="*/ 0 h 2159881"/>
              <a:gd name="connsiteX2" fmla="*/ 1884173 w 1884173"/>
              <a:gd name="connsiteY2" fmla="*/ 1906084 h 2159881"/>
              <a:gd name="connsiteX3" fmla="*/ 1035960 w 1884173"/>
              <a:gd name="connsiteY3" fmla="*/ 1906084 h 2159881"/>
              <a:gd name="connsiteX4" fmla="*/ 931131 w 1884173"/>
              <a:gd name="connsiteY4" fmla="*/ 2159881 h 2159881"/>
              <a:gd name="connsiteX5" fmla="*/ 826302 w 1884173"/>
              <a:gd name="connsiteY5" fmla="*/ 1906084 h 2159881"/>
              <a:gd name="connsiteX6" fmla="*/ 0 w 1884173"/>
              <a:gd name="connsiteY6" fmla="*/ 1906084 h 2159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84173" h="2159881">
                <a:moveTo>
                  <a:pt x="0" y="0"/>
                </a:moveTo>
                <a:lnTo>
                  <a:pt x="1884173" y="0"/>
                </a:lnTo>
                <a:lnTo>
                  <a:pt x="1884173" y="1906084"/>
                </a:lnTo>
                <a:lnTo>
                  <a:pt x="1035960" y="1906084"/>
                </a:lnTo>
                <a:lnTo>
                  <a:pt x="931131" y="2159881"/>
                </a:lnTo>
                <a:lnTo>
                  <a:pt x="826302" y="1906084"/>
                </a:lnTo>
                <a:lnTo>
                  <a:pt x="0" y="1906084"/>
                </a:lnTo>
                <a:close/>
              </a:path>
            </a:pathLst>
          </a:custGeom>
          <a:blipFill dpi="0" rotWithShape="1">
            <a:blip r:embed="rId3"/>
            <a:srcRect/>
            <a:tile tx="0" ty="0" sx="100000" sy="100000" flip="none" algn="tl"/>
          </a:blipFill>
        </p:spPr>
        <p:txBody>
          <a:bodyPr wrap="square">
            <a:noAutofit/>
          </a:bodyPr>
          <a:lstStyle>
            <a:lvl1pPr>
              <a:defRPr lang="zh-CN" altLang="en-US" sz="800">
                <a:solidFill>
                  <a:srgbClr val="C00000"/>
                </a:solidFill>
              </a:defRPr>
            </a:lvl1pPr>
          </a:lstStyle>
          <a:p>
            <a:pPr lvl="0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2174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3" grpId="0" animBg="1"/>
      <p:bldP spid="24" grpId="0" animBg="1"/>
      <p:bldP spid="25" grpId="0" animBg="1"/>
      <p:bldP spid="26" grpId="0" animBg="1"/>
      <p:bldP spid="27" grpId="0" animBg="1"/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图片占位符 5"/>
          <p:cNvSpPr>
            <a:spLocks noGrp="1"/>
          </p:cNvSpPr>
          <p:nvPr>
            <p:ph type="pic" sz="quarter" idx="11"/>
          </p:nvPr>
        </p:nvSpPr>
        <p:spPr>
          <a:xfrm>
            <a:off x="336" y="1428846"/>
            <a:ext cx="12191331" cy="4762272"/>
          </a:xfrm>
          <a:custGeom>
            <a:avLst/>
            <a:gdLst>
              <a:gd name="connsiteX0" fmla="*/ 0 w 12191331"/>
              <a:gd name="connsiteY0" fmla="*/ 0 h 4762272"/>
              <a:gd name="connsiteX1" fmla="*/ 12191331 w 12191331"/>
              <a:gd name="connsiteY1" fmla="*/ 0 h 4762272"/>
              <a:gd name="connsiteX2" fmla="*/ 12191331 w 12191331"/>
              <a:gd name="connsiteY2" fmla="*/ 4762272 h 4762272"/>
              <a:gd name="connsiteX3" fmla="*/ 0 w 12191331"/>
              <a:gd name="connsiteY3" fmla="*/ 4762272 h 4762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1331" h="4762272">
                <a:moveTo>
                  <a:pt x="0" y="0"/>
                </a:moveTo>
                <a:lnTo>
                  <a:pt x="12191331" y="0"/>
                </a:lnTo>
                <a:lnTo>
                  <a:pt x="12191331" y="4762272"/>
                </a:lnTo>
                <a:lnTo>
                  <a:pt x="0" y="4762272"/>
                </a:lnTo>
                <a:close/>
              </a:path>
            </a:pathLst>
          </a:custGeom>
          <a:blipFill dpi="0" rotWithShape="1">
            <a:blip r:embed="rId2"/>
            <a:srcRect/>
            <a:tile tx="0" ty="0" sx="100000" sy="100000" flip="none" algn="tl"/>
          </a:blipFill>
        </p:spPr>
        <p:txBody>
          <a:bodyPr wrap="square">
            <a:noAutofit/>
          </a:bodyPr>
          <a:lstStyle>
            <a:lvl1pPr>
              <a:defRPr lang="zh-CN" altLang="en-US" sz="800">
                <a:solidFill>
                  <a:srgbClr val="C00000"/>
                </a:solidFill>
              </a:defRPr>
            </a:lvl1pPr>
          </a:lstStyle>
          <a:p>
            <a:pPr lvl="0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8826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图片占位符 5"/>
          <p:cNvSpPr>
            <a:spLocks noGrp="1"/>
          </p:cNvSpPr>
          <p:nvPr>
            <p:ph type="pic" sz="quarter" idx="11"/>
          </p:nvPr>
        </p:nvSpPr>
        <p:spPr>
          <a:xfrm>
            <a:off x="6096001" y="1136801"/>
            <a:ext cx="6095664" cy="5461941"/>
          </a:xfrm>
          <a:custGeom>
            <a:avLst/>
            <a:gdLst>
              <a:gd name="connsiteX0" fmla="*/ 0 w 6095664"/>
              <a:gd name="connsiteY0" fmla="*/ 0 h 5461941"/>
              <a:gd name="connsiteX1" fmla="*/ 6095664 w 6095664"/>
              <a:gd name="connsiteY1" fmla="*/ 0 h 5461941"/>
              <a:gd name="connsiteX2" fmla="*/ 6095664 w 6095664"/>
              <a:gd name="connsiteY2" fmla="*/ 5461941 h 5461941"/>
              <a:gd name="connsiteX3" fmla="*/ 0 w 6095664"/>
              <a:gd name="connsiteY3" fmla="*/ 5461941 h 5461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5664" h="5461941">
                <a:moveTo>
                  <a:pt x="0" y="0"/>
                </a:moveTo>
                <a:lnTo>
                  <a:pt x="6095664" y="0"/>
                </a:lnTo>
                <a:lnTo>
                  <a:pt x="6095664" y="5461941"/>
                </a:lnTo>
                <a:lnTo>
                  <a:pt x="0" y="5461941"/>
                </a:lnTo>
                <a:close/>
              </a:path>
            </a:pathLst>
          </a:custGeom>
          <a:blipFill dpi="0" rotWithShape="1">
            <a:blip r:embed="rId2"/>
            <a:srcRect/>
            <a:tile tx="0" ty="0" sx="100000" sy="100000" flip="none" algn="tl"/>
          </a:blipFill>
        </p:spPr>
        <p:txBody>
          <a:bodyPr wrap="square">
            <a:noAutofit/>
          </a:bodyPr>
          <a:lstStyle>
            <a:lvl1pPr>
              <a:defRPr lang="zh-CN" altLang="en-US" sz="800">
                <a:solidFill>
                  <a:srgbClr val="C00000"/>
                </a:solidFill>
              </a:defRPr>
            </a:lvl1pPr>
          </a:lstStyle>
          <a:p>
            <a:pPr lvl="0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2097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母板空白（中文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8371209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母板空白（英文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7328118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2019/11/15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2641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ive images with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2"/>
          <p:cNvSpPr>
            <a:spLocks noGrp="1"/>
          </p:cNvSpPr>
          <p:nvPr>
            <p:ph type="pic" sz="quarter" idx="48"/>
          </p:nvPr>
        </p:nvSpPr>
        <p:spPr>
          <a:xfrm>
            <a:off x="632885" y="1356361"/>
            <a:ext cx="1940982" cy="3249925"/>
          </a:xfrm>
          <a:custGeom>
            <a:avLst/>
            <a:gdLst/>
            <a:ahLst/>
            <a:cxnLst/>
            <a:rect l="l" t="t" r="r" b="b"/>
            <a:pathLst>
              <a:path w="1455736" h="2708271">
                <a:moveTo>
                  <a:pt x="268845" y="0"/>
                </a:moveTo>
                <a:lnTo>
                  <a:pt x="1186891" y="0"/>
                </a:lnTo>
                <a:cubicBezTo>
                  <a:pt x="1335370" y="0"/>
                  <a:pt x="1455736" y="120366"/>
                  <a:pt x="1455736" y="268845"/>
                </a:cubicBezTo>
                <a:lnTo>
                  <a:pt x="1455736" y="2642626"/>
                </a:lnTo>
                <a:cubicBezTo>
                  <a:pt x="1455736" y="2661186"/>
                  <a:pt x="1453855" y="2679307"/>
                  <a:pt x="1450274" y="2696808"/>
                </a:cubicBezTo>
                <a:lnTo>
                  <a:pt x="1446716" y="2708271"/>
                </a:lnTo>
                <a:lnTo>
                  <a:pt x="9020" y="2708271"/>
                </a:lnTo>
                <a:lnTo>
                  <a:pt x="5462" y="2696808"/>
                </a:lnTo>
                <a:cubicBezTo>
                  <a:pt x="1881" y="2679307"/>
                  <a:pt x="0" y="2661186"/>
                  <a:pt x="0" y="2642626"/>
                </a:cubicBezTo>
                <a:lnTo>
                  <a:pt x="0" y="268845"/>
                </a:lnTo>
                <a:cubicBezTo>
                  <a:pt x="0" y="120366"/>
                  <a:pt x="120366" y="0"/>
                  <a:pt x="268845" y="0"/>
                </a:cubicBezTo>
                <a:close/>
              </a:path>
            </a:pathLst>
          </a:custGeom>
          <a:blipFill dpi="0" rotWithShape="1">
            <a:blip r:embed="rId2"/>
            <a:srcRect/>
            <a:tile tx="0" ty="0" sx="100000" sy="100000" flip="none" algn="tl"/>
          </a:blipFill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+mn-lt"/>
                <a:cs typeface="Lato Regular"/>
              </a:defRPr>
            </a:lvl1pPr>
          </a:lstStyle>
          <a:p>
            <a:endParaRPr lang="en-US"/>
          </a:p>
        </p:txBody>
      </p:sp>
      <p:sp>
        <p:nvSpPr>
          <p:cNvPr id="31" name="Rounded Rectangle 30"/>
          <p:cNvSpPr/>
          <p:nvPr userDrawn="1"/>
        </p:nvSpPr>
        <p:spPr>
          <a:xfrm>
            <a:off x="622448" y="4606286"/>
            <a:ext cx="1938573" cy="243840"/>
          </a:xfrm>
          <a:custGeom>
            <a:avLst/>
            <a:gdLst/>
            <a:ahLst/>
            <a:cxnLst/>
            <a:rect l="l" t="t" r="r" b="b"/>
            <a:pathLst>
              <a:path w="1453930" h="203200">
                <a:moveTo>
                  <a:pt x="0" y="0"/>
                </a:moveTo>
                <a:lnTo>
                  <a:pt x="1453930" y="0"/>
                </a:lnTo>
                <a:lnTo>
                  <a:pt x="1442258" y="37601"/>
                </a:lnTo>
                <a:cubicBezTo>
                  <a:pt x="1401097" y="134917"/>
                  <a:pt x="1304736" y="203200"/>
                  <a:pt x="1192427" y="203200"/>
                </a:cubicBezTo>
                <a:lnTo>
                  <a:pt x="261503" y="203200"/>
                </a:lnTo>
                <a:cubicBezTo>
                  <a:pt x="149194" y="203200"/>
                  <a:pt x="52834" y="134917"/>
                  <a:pt x="11672" y="376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07">
              <a:latin typeface="+mn-lt"/>
            </a:endParaRPr>
          </a:p>
        </p:txBody>
      </p:sp>
      <p:sp>
        <p:nvSpPr>
          <p:cNvPr id="36" name="Picture Placeholder 2"/>
          <p:cNvSpPr>
            <a:spLocks noGrp="1"/>
          </p:cNvSpPr>
          <p:nvPr>
            <p:ph type="pic" sz="quarter" idx="65"/>
          </p:nvPr>
        </p:nvSpPr>
        <p:spPr>
          <a:xfrm>
            <a:off x="2800352" y="1356361"/>
            <a:ext cx="1940982" cy="3249925"/>
          </a:xfrm>
          <a:custGeom>
            <a:avLst/>
            <a:gdLst/>
            <a:ahLst/>
            <a:cxnLst/>
            <a:rect l="l" t="t" r="r" b="b"/>
            <a:pathLst>
              <a:path w="1455736" h="2708271">
                <a:moveTo>
                  <a:pt x="268845" y="0"/>
                </a:moveTo>
                <a:lnTo>
                  <a:pt x="1186891" y="0"/>
                </a:lnTo>
                <a:cubicBezTo>
                  <a:pt x="1335370" y="0"/>
                  <a:pt x="1455736" y="120366"/>
                  <a:pt x="1455736" y="268845"/>
                </a:cubicBezTo>
                <a:lnTo>
                  <a:pt x="1455736" y="2642626"/>
                </a:lnTo>
                <a:cubicBezTo>
                  <a:pt x="1455736" y="2661186"/>
                  <a:pt x="1453855" y="2679307"/>
                  <a:pt x="1450274" y="2696808"/>
                </a:cubicBezTo>
                <a:lnTo>
                  <a:pt x="1446716" y="2708271"/>
                </a:lnTo>
                <a:lnTo>
                  <a:pt x="9020" y="2708271"/>
                </a:lnTo>
                <a:lnTo>
                  <a:pt x="5462" y="2696808"/>
                </a:lnTo>
                <a:cubicBezTo>
                  <a:pt x="1881" y="2679307"/>
                  <a:pt x="0" y="2661186"/>
                  <a:pt x="0" y="2642626"/>
                </a:cubicBezTo>
                <a:lnTo>
                  <a:pt x="0" y="268845"/>
                </a:lnTo>
                <a:cubicBezTo>
                  <a:pt x="0" y="120366"/>
                  <a:pt x="120366" y="0"/>
                  <a:pt x="268845" y="0"/>
                </a:cubicBezTo>
                <a:close/>
              </a:path>
            </a:pathLst>
          </a:custGeom>
          <a:blipFill dpi="0" rotWithShape="1">
            <a:blip r:embed="rId2"/>
            <a:srcRect/>
            <a:tile tx="0" ty="0" sx="100000" sy="100000" flip="none" algn="tl"/>
          </a:blipFill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+mn-lt"/>
                <a:cs typeface="Lato Regular"/>
              </a:defRPr>
            </a:lvl1pPr>
          </a:lstStyle>
          <a:p>
            <a:endParaRPr lang="en-US"/>
          </a:p>
        </p:txBody>
      </p:sp>
      <p:sp>
        <p:nvSpPr>
          <p:cNvPr id="37" name="Rounded Rectangle 30"/>
          <p:cNvSpPr/>
          <p:nvPr userDrawn="1"/>
        </p:nvSpPr>
        <p:spPr>
          <a:xfrm>
            <a:off x="2789914" y="4606286"/>
            <a:ext cx="1938573" cy="243840"/>
          </a:xfrm>
          <a:custGeom>
            <a:avLst/>
            <a:gdLst/>
            <a:ahLst/>
            <a:cxnLst/>
            <a:rect l="l" t="t" r="r" b="b"/>
            <a:pathLst>
              <a:path w="1453930" h="203200">
                <a:moveTo>
                  <a:pt x="0" y="0"/>
                </a:moveTo>
                <a:lnTo>
                  <a:pt x="1453930" y="0"/>
                </a:lnTo>
                <a:lnTo>
                  <a:pt x="1442258" y="37601"/>
                </a:lnTo>
                <a:cubicBezTo>
                  <a:pt x="1401097" y="134917"/>
                  <a:pt x="1304736" y="203200"/>
                  <a:pt x="1192427" y="203200"/>
                </a:cubicBezTo>
                <a:lnTo>
                  <a:pt x="261503" y="203200"/>
                </a:lnTo>
                <a:cubicBezTo>
                  <a:pt x="149194" y="203200"/>
                  <a:pt x="52834" y="134917"/>
                  <a:pt x="11672" y="3760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07">
              <a:latin typeface="+mn-lt"/>
            </a:endParaRPr>
          </a:p>
        </p:txBody>
      </p:sp>
      <p:sp>
        <p:nvSpPr>
          <p:cNvPr id="38" name="Picture Placeholder 2"/>
          <p:cNvSpPr>
            <a:spLocks noGrp="1"/>
          </p:cNvSpPr>
          <p:nvPr>
            <p:ph type="pic" sz="quarter" idx="66"/>
          </p:nvPr>
        </p:nvSpPr>
        <p:spPr>
          <a:xfrm>
            <a:off x="5065332" y="1356361"/>
            <a:ext cx="1940982" cy="3249925"/>
          </a:xfrm>
          <a:custGeom>
            <a:avLst/>
            <a:gdLst/>
            <a:ahLst/>
            <a:cxnLst/>
            <a:rect l="l" t="t" r="r" b="b"/>
            <a:pathLst>
              <a:path w="1455736" h="2708271">
                <a:moveTo>
                  <a:pt x="268845" y="0"/>
                </a:moveTo>
                <a:lnTo>
                  <a:pt x="1186891" y="0"/>
                </a:lnTo>
                <a:cubicBezTo>
                  <a:pt x="1335370" y="0"/>
                  <a:pt x="1455736" y="120366"/>
                  <a:pt x="1455736" y="268845"/>
                </a:cubicBezTo>
                <a:lnTo>
                  <a:pt x="1455736" y="2642626"/>
                </a:lnTo>
                <a:cubicBezTo>
                  <a:pt x="1455736" y="2661186"/>
                  <a:pt x="1453855" y="2679307"/>
                  <a:pt x="1450274" y="2696808"/>
                </a:cubicBezTo>
                <a:lnTo>
                  <a:pt x="1446716" y="2708271"/>
                </a:lnTo>
                <a:lnTo>
                  <a:pt x="9020" y="2708271"/>
                </a:lnTo>
                <a:lnTo>
                  <a:pt x="5462" y="2696808"/>
                </a:lnTo>
                <a:cubicBezTo>
                  <a:pt x="1881" y="2679307"/>
                  <a:pt x="0" y="2661186"/>
                  <a:pt x="0" y="2642626"/>
                </a:cubicBezTo>
                <a:lnTo>
                  <a:pt x="0" y="268845"/>
                </a:lnTo>
                <a:cubicBezTo>
                  <a:pt x="0" y="120366"/>
                  <a:pt x="120366" y="0"/>
                  <a:pt x="268845" y="0"/>
                </a:cubicBezTo>
                <a:close/>
              </a:path>
            </a:pathLst>
          </a:custGeom>
          <a:blipFill dpi="0" rotWithShape="1">
            <a:blip r:embed="rId2"/>
            <a:srcRect/>
            <a:tile tx="0" ty="0" sx="100000" sy="100000" flip="none" algn="tl"/>
          </a:blipFill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+mn-lt"/>
                <a:cs typeface="Lato Regular"/>
              </a:defRPr>
            </a:lvl1pPr>
          </a:lstStyle>
          <a:p>
            <a:endParaRPr lang="en-US"/>
          </a:p>
        </p:txBody>
      </p:sp>
      <p:sp>
        <p:nvSpPr>
          <p:cNvPr id="39" name="Rounded Rectangle 30"/>
          <p:cNvSpPr/>
          <p:nvPr userDrawn="1"/>
        </p:nvSpPr>
        <p:spPr>
          <a:xfrm>
            <a:off x="5054894" y="4606286"/>
            <a:ext cx="1938573" cy="243840"/>
          </a:xfrm>
          <a:custGeom>
            <a:avLst/>
            <a:gdLst/>
            <a:ahLst/>
            <a:cxnLst/>
            <a:rect l="l" t="t" r="r" b="b"/>
            <a:pathLst>
              <a:path w="1453930" h="203200">
                <a:moveTo>
                  <a:pt x="0" y="0"/>
                </a:moveTo>
                <a:lnTo>
                  <a:pt x="1453930" y="0"/>
                </a:lnTo>
                <a:lnTo>
                  <a:pt x="1442258" y="37601"/>
                </a:lnTo>
                <a:cubicBezTo>
                  <a:pt x="1401097" y="134917"/>
                  <a:pt x="1304736" y="203200"/>
                  <a:pt x="1192427" y="203200"/>
                </a:cubicBezTo>
                <a:lnTo>
                  <a:pt x="261503" y="203200"/>
                </a:lnTo>
                <a:cubicBezTo>
                  <a:pt x="149194" y="203200"/>
                  <a:pt x="52834" y="134917"/>
                  <a:pt x="11672" y="3760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07">
              <a:latin typeface="+mn-lt"/>
            </a:endParaRPr>
          </a:p>
        </p:txBody>
      </p:sp>
      <p:sp>
        <p:nvSpPr>
          <p:cNvPr id="40" name="Picture Placeholder 2"/>
          <p:cNvSpPr>
            <a:spLocks noGrp="1"/>
          </p:cNvSpPr>
          <p:nvPr>
            <p:ph type="pic" sz="quarter" idx="67"/>
          </p:nvPr>
        </p:nvSpPr>
        <p:spPr>
          <a:xfrm>
            <a:off x="7351332" y="1356361"/>
            <a:ext cx="1940982" cy="3249925"/>
          </a:xfrm>
          <a:custGeom>
            <a:avLst/>
            <a:gdLst/>
            <a:ahLst/>
            <a:cxnLst/>
            <a:rect l="l" t="t" r="r" b="b"/>
            <a:pathLst>
              <a:path w="1455736" h="2708271">
                <a:moveTo>
                  <a:pt x="268845" y="0"/>
                </a:moveTo>
                <a:lnTo>
                  <a:pt x="1186891" y="0"/>
                </a:lnTo>
                <a:cubicBezTo>
                  <a:pt x="1335370" y="0"/>
                  <a:pt x="1455736" y="120366"/>
                  <a:pt x="1455736" y="268845"/>
                </a:cubicBezTo>
                <a:lnTo>
                  <a:pt x="1455736" y="2642626"/>
                </a:lnTo>
                <a:cubicBezTo>
                  <a:pt x="1455736" y="2661186"/>
                  <a:pt x="1453855" y="2679307"/>
                  <a:pt x="1450274" y="2696808"/>
                </a:cubicBezTo>
                <a:lnTo>
                  <a:pt x="1446716" y="2708271"/>
                </a:lnTo>
                <a:lnTo>
                  <a:pt x="9020" y="2708271"/>
                </a:lnTo>
                <a:lnTo>
                  <a:pt x="5462" y="2696808"/>
                </a:lnTo>
                <a:cubicBezTo>
                  <a:pt x="1881" y="2679307"/>
                  <a:pt x="0" y="2661186"/>
                  <a:pt x="0" y="2642626"/>
                </a:cubicBezTo>
                <a:lnTo>
                  <a:pt x="0" y="268845"/>
                </a:lnTo>
                <a:cubicBezTo>
                  <a:pt x="0" y="120366"/>
                  <a:pt x="120366" y="0"/>
                  <a:pt x="268845" y="0"/>
                </a:cubicBezTo>
                <a:close/>
              </a:path>
            </a:pathLst>
          </a:custGeom>
          <a:blipFill dpi="0" rotWithShape="1">
            <a:blip r:embed="rId2"/>
            <a:srcRect/>
            <a:tile tx="0" ty="0" sx="100000" sy="100000" flip="none" algn="tl"/>
          </a:blipFill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+mn-lt"/>
                <a:cs typeface="Lato Regular"/>
              </a:defRPr>
            </a:lvl1pPr>
          </a:lstStyle>
          <a:p>
            <a:endParaRPr lang="en-US"/>
          </a:p>
        </p:txBody>
      </p:sp>
      <p:sp>
        <p:nvSpPr>
          <p:cNvPr id="41" name="Rounded Rectangle 30"/>
          <p:cNvSpPr/>
          <p:nvPr userDrawn="1"/>
        </p:nvSpPr>
        <p:spPr>
          <a:xfrm>
            <a:off x="7340894" y="4606286"/>
            <a:ext cx="1938573" cy="243840"/>
          </a:xfrm>
          <a:custGeom>
            <a:avLst/>
            <a:gdLst/>
            <a:ahLst/>
            <a:cxnLst/>
            <a:rect l="l" t="t" r="r" b="b"/>
            <a:pathLst>
              <a:path w="1453930" h="203200">
                <a:moveTo>
                  <a:pt x="0" y="0"/>
                </a:moveTo>
                <a:lnTo>
                  <a:pt x="1453930" y="0"/>
                </a:lnTo>
                <a:lnTo>
                  <a:pt x="1442258" y="37601"/>
                </a:lnTo>
                <a:cubicBezTo>
                  <a:pt x="1401097" y="134917"/>
                  <a:pt x="1304736" y="203200"/>
                  <a:pt x="1192427" y="203200"/>
                </a:cubicBezTo>
                <a:lnTo>
                  <a:pt x="261503" y="203200"/>
                </a:lnTo>
                <a:cubicBezTo>
                  <a:pt x="149194" y="203200"/>
                  <a:pt x="52834" y="134917"/>
                  <a:pt x="11672" y="3760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07">
              <a:latin typeface="+mn-lt"/>
            </a:endParaRPr>
          </a:p>
        </p:txBody>
      </p:sp>
      <p:sp>
        <p:nvSpPr>
          <p:cNvPr id="42" name="Picture Placeholder 2"/>
          <p:cNvSpPr>
            <a:spLocks noGrp="1"/>
          </p:cNvSpPr>
          <p:nvPr>
            <p:ph type="pic" sz="quarter" idx="68"/>
          </p:nvPr>
        </p:nvSpPr>
        <p:spPr>
          <a:xfrm>
            <a:off x="9624485" y="1356361"/>
            <a:ext cx="1940982" cy="3249925"/>
          </a:xfrm>
          <a:custGeom>
            <a:avLst/>
            <a:gdLst/>
            <a:ahLst/>
            <a:cxnLst/>
            <a:rect l="l" t="t" r="r" b="b"/>
            <a:pathLst>
              <a:path w="1455736" h="2708271">
                <a:moveTo>
                  <a:pt x="268845" y="0"/>
                </a:moveTo>
                <a:lnTo>
                  <a:pt x="1186891" y="0"/>
                </a:lnTo>
                <a:cubicBezTo>
                  <a:pt x="1335370" y="0"/>
                  <a:pt x="1455736" y="120366"/>
                  <a:pt x="1455736" y="268845"/>
                </a:cubicBezTo>
                <a:lnTo>
                  <a:pt x="1455736" y="2642626"/>
                </a:lnTo>
                <a:cubicBezTo>
                  <a:pt x="1455736" y="2661186"/>
                  <a:pt x="1453855" y="2679307"/>
                  <a:pt x="1450274" y="2696808"/>
                </a:cubicBezTo>
                <a:lnTo>
                  <a:pt x="1446716" y="2708271"/>
                </a:lnTo>
                <a:lnTo>
                  <a:pt x="9020" y="2708271"/>
                </a:lnTo>
                <a:lnTo>
                  <a:pt x="5462" y="2696808"/>
                </a:lnTo>
                <a:cubicBezTo>
                  <a:pt x="1881" y="2679307"/>
                  <a:pt x="0" y="2661186"/>
                  <a:pt x="0" y="2642626"/>
                </a:cubicBezTo>
                <a:lnTo>
                  <a:pt x="0" y="268845"/>
                </a:lnTo>
                <a:cubicBezTo>
                  <a:pt x="0" y="120366"/>
                  <a:pt x="120366" y="0"/>
                  <a:pt x="268845" y="0"/>
                </a:cubicBezTo>
                <a:close/>
              </a:path>
            </a:pathLst>
          </a:custGeom>
          <a:blipFill dpi="0" rotWithShape="1">
            <a:blip r:embed="rId2"/>
            <a:srcRect/>
            <a:tile tx="0" ty="0" sx="100000" sy="100000" flip="none" algn="tl"/>
          </a:blipFill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+mn-lt"/>
                <a:cs typeface="Lato Regular"/>
              </a:defRPr>
            </a:lvl1pPr>
          </a:lstStyle>
          <a:p>
            <a:endParaRPr lang="en-US"/>
          </a:p>
        </p:txBody>
      </p:sp>
      <p:sp>
        <p:nvSpPr>
          <p:cNvPr id="43" name="Rounded Rectangle 30"/>
          <p:cNvSpPr/>
          <p:nvPr userDrawn="1"/>
        </p:nvSpPr>
        <p:spPr>
          <a:xfrm>
            <a:off x="9614047" y="4606286"/>
            <a:ext cx="1938573" cy="243840"/>
          </a:xfrm>
          <a:custGeom>
            <a:avLst/>
            <a:gdLst/>
            <a:ahLst/>
            <a:cxnLst/>
            <a:rect l="l" t="t" r="r" b="b"/>
            <a:pathLst>
              <a:path w="1453930" h="203200">
                <a:moveTo>
                  <a:pt x="0" y="0"/>
                </a:moveTo>
                <a:lnTo>
                  <a:pt x="1453930" y="0"/>
                </a:lnTo>
                <a:lnTo>
                  <a:pt x="1442258" y="37601"/>
                </a:lnTo>
                <a:cubicBezTo>
                  <a:pt x="1401097" y="134917"/>
                  <a:pt x="1304736" y="203200"/>
                  <a:pt x="1192427" y="203200"/>
                </a:cubicBezTo>
                <a:lnTo>
                  <a:pt x="261503" y="203200"/>
                </a:lnTo>
                <a:cubicBezTo>
                  <a:pt x="149194" y="203200"/>
                  <a:pt x="52834" y="134917"/>
                  <a:pt x="11672" y="3760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07">
              <a:latin typeface="+mn-lt"/>
            </a:endParaRPr>
          </a:p>
        </p:txBody>
      </p:sp>
      <p:sp>
        <p:nvSpPr>
          <p:cNvPr id="44" name="Text Placeholder 2"/>
          <p:cNvSpPr>
            <a:spLocks noGrp="1"/>
          </p:cNvSpPr>
          <p:nvPr>
            <p:ph type="body" sz="quarter" idx="64" hasCustomPrompt="1"/>
          </p:nvPr>
        </p:nvSpPr>
        <p:spPr>
          <a:xfrm>
            <a:off x="591966" y="5563772"/>
            <a:ext cx="10973505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non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metus.is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semper semper. </a:t>
            </a:r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finibus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ligula </a:t>
            </a:r>
            <a:r>
              <a:rPr lang="en-US" dirty="0" err="1"/>
              <a:t>vestibulum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semper ex </a:t>
            </a:r>
            <a:r>
              <a:rPr lang="en-US" dirty="0" err="1"/>
              <a:t>suscipit</a:t>
            </a:r>
            <a:r>
              <a:rPr lang="en-US" dirty="0"/>
              <a:t>. </a:t>
            </a:r>
            <a:r>
              <a:rPr lang="en-US" dirty="0" err="1"/>
              <a:t>Cras</a:t>
            </a:r>
            <a:r>
              <a:rPr lang="en-US" dirty="0"/>
              <a:t> </a:t>
            </a:r>
            <a:r>
              <a:rPr lang="en-US" dirty="0" err="1"/>
              <a:t>fringilla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cursus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dolor ante.</a:t>
            </a:r>
          </a:p>
        </p:txBody>
      </p:sp>
      <p:sp>
        <p:nvSpPr>
          <p:cNvPr id="45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569384" y="5109393"/>
            <a:ext cx="10996083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920" b="1" baseline="0">
                <a:solidFill>
                  <a:schemeClr val="bg1"/>
                </a:solidFill>
                <a:latin typeface="+mn-lt"/>
                <a:cs typeface="Lato Light"/>
              </a:defRPr>
            </a:lvl1pPr>
          </a:lstStyle>
          <a:p>
            <a:pPr lvl="0"/>
            <a:r>
              <a:rPr lang="es-ES_tradnl" dirty="0" err="1"/>
              <a:t>Put</a:t>
            </a:r>
            <a:r>
              <a:rPr lang="es-ES_tradnl" dirty="0"/>
              <a:t> </a:t>
            </a:r>
            <a:r>
              <a:rPr lang="es-ES_tradnl" dirty="0" err="1"/>
              <a:t>your</a:t>
            </a:r>
            <a:r>
              <a:rPr lang="es-ES_tradnl" dirty="0"/>
              <a:t> </a:t>
            </a:r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911331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000">
        <p:fade/>
      </p:transition>
    </mc:Choice>
    <mc:Fallback xmlns="">
      <p:transition spd="med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800"/>
                            </p:stCondLst>
                            <p:childTnLst>
                              <p:par>
                                <p:cTn id="1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600"/>
                            </p:stCondLst>
                            <p:childTnLst>
                              <p:par>
                                <p:cTn id="2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400"/>
                            </p:stCondLst>
                            <p:childTnLst>
                              <p:par>
                                <p:cTn id="2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7200"/>
                            </p:stCondLst>
                            <p:childTnLst>
                              <p:par>
                                <p:cTn id="3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9000"/>
                            </p:stCondLst>
                            <p:childTnLst>
                              <p:par>
                                <p:cTn id="4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4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4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4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31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45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4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4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2019/11/15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456980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2019/11/15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865595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2019/11/15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283450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2019/11/15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876877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2019/11/15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622456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2019/11/15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036410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2019/11/15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192431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2019/11/15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184988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2019/11/15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951037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2019/11/15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25428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conic lis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684393" y="1482278"/>
            <a:ext cx="2990142" cy="2642687"/>
          </a:xfrm>
          <a:custGeom>
            <a:avLst/>
            <a:gdLst/>
            <a:ahLst/>
            <a:cxnLst/>
            <a:rect l="l" t="t" r="r" b="b"/>
            <a:pathLst>
              <a:path w="2242606" h="2202239">
                <a:moveTo>
                  <a:pt x="2014006" y="0"/>
                </a:moveTo>
                <a:cubicBezTo>
                  <a:pt x="2140258" y="0"/>
                  <a:pt x="2242606" y="102348"/>
                  <a:pt x="2242606" y="228600"/>
                </a:cubicBezTo>
                <a:lnTo>
                  <a:pt x="2242606" y="1973639"/>
                </a:lnTo>
                <a:cubicBezTo>
                  <a:pt x="2242606" y="2099891"/>
                  <a:pt x="2140258" y="2202239"/>
                  <a:pt x="2014006" y="2202239"/>
                </a:cubicBezTo>
                <a:cubicBezTo>
                  <a:pt x="1887754" y="2202239"/>
                  <a:pt x="1785406" y="2099891"/>
                  <a:pt x="1785406" y="1973639"/>
                </a:cubicBezTo>
                <a:lnTo>
                  <a:pt x="1785406" y="228600"/>
                </a:lnTo>
                <a:cubicBezTo>
                  <a:pt x="1785406" y="102348"/>
                  <a:pt x="1887754" y="0"/>
                  <a:pt x="2014006" y="0"/>
                </a:cubicBezTo>
                <a:close/>
                <a:moveTo>
                  <a:pt x="1412873" y="0"/>
                </a:moveTo>
                <a:cubicBezTo>
                  <a:pt x="1539125" y="0"/>
                  <a:pt x="1641473" y="102348"/>
                  <a:pt x="1641473" y="228600"/>
                </a:cubicBezTo>
                <a:lnTo>
                  <a:pt x="1641473" y="1973639"/>
                </a:lnTo>
                <a:cubicBezTo>
                  <a:pt x="1641473" y="2099891"/>
                  <a:pt x="1539125" y="2202239"/>
                  <a:pt x="1412873" y="2202239"/>
                </a:cubicBezTo>
                <a:cubicBezTo>
                  <a:pt x="1286621" y="2202239"/>
                  <a:pt x="1184273" y="2099891"/>
                  <a:pt x="1184273" y="1973639"/>
                </a:cubicBezTo>
                <a:lnTo>
                  <a:pt x="1184273" y="228600"/>
                </a:lnTo>
                <a:cubicBezTo>
                  <a:pt x="1184273" y="102348"/>
                  <a:pt x="1286621" y="0"/>
                  <a:pt x="1412873" y="0"/>
                </a:cubicBezTo>
                <a:close/>
                <a:moveTo>
                  <a:pt x="820206" y="0"/>
                </a:moveTo>
                <a:cubicBezTo>
                  <a:pt x="946458" y="0"/>
                  <a:pt x="1048806" y="102348"/>
                  <a:pt x="1048806" y="228600"/>
                </a:cubicBezTo>
                <a:lnTo>
                  <a:pt x="1048806" y="1973639"/>
                </a:lnTo>
                <a:cubicBezTo>
                  <a:pt x="1048806" y="2099891"/>
                  <a:pt x="946458" y="2202239"/>
                  <a:pt x="820206" y="2202239"/>
                </a:cubicBezTo>
                <a:cubicBezTo>
                  <a:pt x="693954" y="2202239"/>
                  <a:pt x="591606" y="2099891"/>
                  <a:pt x="591606" y="1973639"/>
                </a:cubicBezTo>
                <a:lnTo>
                  <a:pt x="591606" y="228600"/>
                </a:lnTo>
                <a:cubicBezTo>
                  <a:pt x="591606" y="102348"/>
                  <a:pt x="693954" y="0"/>
                  <a:pt x="820206" y="0"/>
                </a:cubicBezTo>
                <a:close/>
                <a:moveTo>
                  <a:pt x="228600" y="0"/>
                </a:moveTo>
                <a:cubicBezTo>
                  <a:pt x="354852" y="0"/>
                  <a:pt x="457200" y="102348"/>
                  <a:pt x="457200" y="228600"/>
                </a:cubicBezTo>
                <a:lnTo>
                  <a:pt x="457200" y="1973639"/>
                </a:lnTo>
                <a:cubicBezTo>
                  <a:pt x="457200" y="2099891"/>
                  <a:pt x="354852" y="2202239"/>
                  <a:pt x="228600" y="2202239"/>
                </a:cubicBezTo>
                <a:cubicBezTo>
                  <a:pt x="102348" y="2202239"/>
                  <a:pt x="0" y="2099891"/>
                  <a:pt x="0" y="1973639"/>
                </a:cubicBezTo>
                <a:lnTo>
                  <a:pt x="0" y="228600"/>
                </a:lnTo>
                <a:cubicBezTo>
                  <a:pt x="0" y="102348"/>
                  <a:pt x="102348" y="0"/>
                  <a:pt x="228600" y="0"/>
                </a:cubicBezTo>
                <a:close/>
              </a:path>
            </a:pathLst>
          </a:custGeom>
          <a:blipFill dpi="0" rotWithShape="1">
            <a:blip r:embed="rId2"/>
            <a:srcRect/>
            <a:tile tx="0" ty="0" sx="100000" sy="100000" flip="none" algn="tl"/>
          </a:blipFill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/>
          </a:p>
        </p:txBody>
      </p:sp>
      <p:sp>
        <p:nvSpPr>
          <p:cNvPr id="3" name="Rounded Rectangle 2"/>
          <p:cNvSpPr/>
          <p:nvPr userDrawn="1"/>
        </p:nvSpPr>
        <p:spPr>
          <a:xfrm>
            <a:off x="603251" y="4447916"/>
            <a:ext cx="869950" cy="782954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07">
              <a:latin typeface="+mn-lt"/>
            </a:endParaRP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39" hasCustomPrompt="1"/>
          </p:nvPr>
        </p:nvSpPr>
        <p:spPr>
          <a:xfrm>
            <a:off x="684393" y="4493636"/>
            <a:ext cx="704141" cy="67451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  <a:latin typeface="+mn-lt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26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1608667" y="4971939"/>
            <a:ext cx="2065867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Lato Regular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7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603256" y="5357393"/>
            <a:ext cx="3071281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30000"/>
              </a:lnSpc>
              <a:buNone/>
              <a:defRPr sz="108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 </a:t>
            </a:r>
            <a:r>
              <a:rPr lang="en-US" dirty="0" err="1"/>
              <a:t>purusaece</a:t>
            </a:r>
            <a:r>
              <a:rPr lang="en-US" dirty="0"/>
              <a:t>.</a:t>
            </a:r>
          </a:p>
        </p:txBody>
      </p:sp>
      <p:sp>
        <p:nvSpPr>
          <p:cNvPr id="72" name="Rounded Rectangle 71"/>
          <p:cNvSpPr/>
          <p:nvPr userDrawn="1"/>
        </p:nvSpPr>
        <p:spPr>
          <a:xfrm>
            <a:off x="4535315" y="4447916"/>
            <a:ext cx="869950" cy="782954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07">
              <a:latin typeface="+mn-lt"/>
            </a:endParaRPr>
          </a:p>
        </p:txBody>
      </p:sp>
      <p:sp>
        <p:nvSpPr>
          <p:cNvPr id="73" name="Text Placeholder 7"/>
          <p:cNvSpPr>
            <a:spLocks noGrp="1"/>
          </p:cNvSpPr>
          <p:nvPr>
            <p:ph type="body" sz="quarter" idx="40" hasCustomPrompt="1"/>
          </p:nvPr>
        </p:nvSpPr>
        <p:spPr>
          <a:xfrm>
            <a:off x="4616456" y="4493636"/>
            <a:ext cx="704141" cy="67451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  <a:latin typeface="+mn-lt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74" name="Text Placeholder 7"/>
          <p:cNvSpPr>
            <a:spLocks noGrp="1"/>
          </p:cNvSpPr>
          <p:nvPr>
            <p:ph type="body" sz="quarter" idx="41" hasCustomPrompt="1"/>
          </p:nvPr>
        </p:nvSpPr>
        <p:spPr>
          <a:xfrm>
            <a:off x="5554133" y="4971939"/>
            <a:ext cx="2065867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Lato Regular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75" name="Text Placeholder 2"/>
          <p:cNvSpPr>
            <a:spLocks noGrp="1"/>
          </p:cNvSpPr>
          <p:nvPr>
            <p:ph type="body" sz="quarter" idx="42" hasCustomPrompt="1"/>
          </p:nvPr>
        </p:nvSpPr>
        <p:spPr>
          <a:xfrm>
            <a:off x="4548722" y="5357393"/>
            <a:ext cx="3071281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30000"/>
              </a:lnSpc>
              <a:buNone/>
              <a:defRPr sz="108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 </a:t>
            </a:r>
            <a:r>
              <a:rPr lang="en-US" dirty="0" err="1"/>
              <a:t>purusaece</a:t>
            </a:r>
            <a:r>
              <a:rPr lang="en-US" dirty="0"/>
              <a:t>.</a:t>
            </a:r>
          </a:p>
        </p:txBody>
      </p:sp>
      <p:sp>
        <p:nvSpPr>
          <p:cNvPr id="76" name="Rounded Rectangle 75"/>
          <p:cNvSpPr/>
          <p:nvPr userDrawn="1"/>
        </p:nvSpPr>
        <p:spPr>
          <a:xfrm>
            <a:off x="8504770" y="4447916"/>
            <a:ext cx="869950" cy="782954"/>
          </a:xfrm>
          <a:prstGeom prst="roundRect">
            <a:avLst>
              <a:gd name="adj" fmla="val 0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07">
              <a:latin typeface="+mn-lt"/>
            </a:endParaRPr>
          </a:p>
        </p:txBody>
      </p:sp>
      <p:sp>
        <p:nvSpPr>
          <p:cNvPr id="77" name="Text Placeholder 7"/>
          <p:cNvSpPr>
            <a:spLocks noGrp="1"/>
          </p:cNvSpPr>
          <p:nvPr>
            <p:ph type="body" sz="quarter" idx="43" hasCustomPrompt="1"/>
          </p:nvPr>
        </p:nvSpPr>
        <p:spPr>
          <a:xfrm>
            <a:off x="8585912" y="4493636"/>
            <a:ext cx="704141" cy="67451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  <a:latin typeface="+mn-lt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78" name="Text Placeholder 7"/>
          <p:cNvSpPr>
            <a:spLocks noGrp="1"/>
          </p:cNvSpPr>
          <p:nvPr>
            <p:ph type="body" sz="quarter" idx="44" hasCustomPrompt="1"/>
          </p:nvPr>
        </p:nvSpPr>
        <p:spPr>
          <a:xfrm>
            <a:off x="9510184" y="4971939"/>
            <a:ext cx="2065867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Lato Regular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79" name="Text Placeholder 2"/>
          <p:cNvSpPr>
            <a:spLocks noGrp="1"/>
          </p:cNvSpPr>
          <p:nvPr>
            <p:ph type="body" sz="quarter" idx="45" hasCustomPrompt="1"/>
          </p:nvPr>
        </p:nvSpPr>
        <p:spPr>
          <a:xfrm>
            <a:off x="8504772" y="5357393"/>
            <a:ext cx="3071281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30000"/>
              </a:lnSpc>
              <a:buNone/>
              <a:defRPr sz="108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 </a:t>
            </a:r>
            <a:r>
              <a:rPr lang="en-US" dirty="0" err="1"/>
              <a:t>purusaece</a:t>
            </a:r>
            <a:r>
              <a:rPr lang="en-US" dirty="0"/>
              <a:t>.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55" hasCustomPrompt="1"/>
          </p:nvPr>
        </p:nvSpPr>
        <p:spPr>
          <a:xfrm>
            <a:off x="1608667" y="4452457"/>
            <a:ext cx="2065867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cs typeface="Lato Light"/>
              </a:defRPr>
            </a:lvl1pPr>
          </a:lstStyle>
          <a:p>
            <a:pPr lvl="0"/>
            <a:r>
              <a:rPr lang="es-ES_tradnl" dirty="0"/>
              <a:t>80%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56" hasCustomPrompt="1"/>
          </p:nvPr>
        </p:nvSpPr>
        <p:spPr>
          <a:xfrm>
            <a:off x="5554133" y="4452457"/>
            <a:ext cx="2065867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accent2"/>
                </a:solidFill>
                <a:latin typeface="+mn-lt"/>
                <a:cs typeface="Lato Light"/>
              </a:defRPr>
            </a:lvl1pPr>
          </a:lstStyle>
          <a:p>
            <a:pPr lvl="0"/>
            <a:r>
              <a:rPr lang="es-ES_tradnl" dirty="0"/>
              <a:t>80%</a:t>
            </a:r>
          </a:p>
        </p:txBody>
      </p:sp>
      <p:sp>
        <p:nvSpPr>
          <p:cNvPr id="30" name="Text Placeholder 7"/>
          <p:cNvSpPr>
            <a:spLocks noGrp="1"/>
          </p:cNvSpPr>
          <p:nvPr>
            <p:ph type="body" sz="quarter" idx="57" hasCustomPrompt="1"/>
          </p:nvPr>
        </p:nvSpPr>
        <p:spPr>
          <a:xfrm>
            <a:off x="9510184" y="4452457"/>
            <a:ext cx="2065867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accent3"/>
                </a:solidFill>
                <a:latin typeface="+mn-lt"/>
                <a:cs typeface="Lato Light"/>
              </a:defRPr>
            </a:lvl1pPr>
          </a:lstStyle>
          <a:p>
            <a:pPr lvl="0"/>
            <a:r>
              <a:rPr lang="es-ES_tradnl" dirty="0"/>
              <a:t>80%</a:t>
            </a:r>
          </a:p>
        </p:txBody>
      </p:sp>
      <p:sp>
        <p:nvSpPr>
          <p:cNvPr id="43" name="Picture Placeholder 2"/>
          <p:cNvSpPr>
            <a:spLocks noGrp="1"/>
          </p:cNvSpPr>
          <p:nvPr>
            <p:ph type="pic" sz="quarter" idx="58"/>
          </p:nvPr>
        </p:nvSpPr>
        <p:spPr>
          <a:xfrm>
            <a:off x="4588233" y="1482278"/>
            <a:ext cx="2990142" cy="2642687"/>
          </a:xfrm>
          <a:custGeom>
            <a:avLst/>
            <a:gdLst/>
            <a:ahLst/>
            <a:cxnLst/>
            <a:rect l="l" t="t" r="r" b="b"/>
            <a:pathLst>
              <a:path w="2242606" h="2202239">
                <a:moveTo>
                  <a:pt x="2014006" y="0"/>
                </a:moveTo>
                <a:cubicBezTo>
                  <a:pt x="2140258" y="0"/>
                  <a:pt x="2242606" y="102348"/>
                  <a:pt x="2242606" y="228600"/>
                </a:cubicBezTo>
                <a:lnTo>
                  <a:pt x="2242606" y="1973639"/>
                </a:lnTo>
                <a:cubicBezTo>
                  <a:pt x="2242606" y="2099891"/>
                  <a:pt x="2140258" y="2202239"/>
                  <a:pt x="2014006" y="2202239"/>
                </a:cubicBezTo>
                <a:cubicBezTo>
                  <a:pt x="1887754" y="2202239"/>
                  <a:pt x="1785406" y="2099891"/>
                  <a:pt x="1785406" y="1973639"/>
                </a:cubicBezTo>
                <a:lnTo>
                  <a:pt x="1785406" y="228600"/>
                </a:lnTo>
                <a:cubicBezTo>
                  <a:pt x="1785406" y="102348"/>
                  <a:pt x="1887754" y="0"/>
                  <a:pt x="2014006" y="0"/>
                </a:cubicBezTo>
                <a:close/>
                <a:moveTo>
                  <a:pt x="1412873" y="0"/>
                </a:moveTo>
                <a:cubicBezTo>
                  <a:pt x="1539125" y="0"/>
                  <a:pt x="1641473" y="102348"/>
                  <a:pt x="1641473" y="228600"/>
                </a:cubicBezTo>
                <a:lnTo>
                  <a:pt x="1641473" y="1973639"/>
                </a:lnTo>
                <a:cubicBezTo>
                  <a:pt x="1641473" y="2099891"/>
                  <a:pt x="1539125" y="2202239"/>
                  <a:pt x="1412873" y="2202239"/>
                </a:cubicBezTo>
                <a:cubicBezTo>
                  <a:pt x="1286621" y="2202239"/>
                  <a:pt x="1184273" y="2099891"/>
                  <a:pt x="1184273" y="1973639"/>
                </a:cubicBezTo>
                <a:lnTo>
                  <a:pt x="1184273" y="228600"/>
                </a:lnTo>
                <a:cubicBezTo>
                  <a:pt x="1184273" y="102348"/>
                  <a:pt x="1286621" y="0"/>
                  <a:pt x="1412873" y="0"/>
                </a:cubicBezTo>
                <a:close/>
                <a:moveTo>
                  <a:pt x="820206" y="0"/>
                </a:moveTo>
                <a:cubicBezTo>
                  <a:pt x="946458" y="0"/>
                  <a:pt x="1048806" y="102348"/>
                  <a:pt x="1048806" y="228600"/>
                </a:cubicBezTo>
                <a:lnTo>
                  <a:pt x="1048806" y="1973639"/>
                </a:lnTo>
                <a:cubicBezTo>
                  <a:pt x="1048806" y="2099891"/>
                  <a:pt x="946458" y="2202239"/>
                  <a:pt x="820206" y="2202239"/>
                </a:cubicBezTo>
                <a:cubicBezTo>
                  <a:pt x="693954" y="2202239"/>
                  <a:pt x="591606" y="2099891"/>
                  <a:pt x="591606" y="1973639"/>
                </a:cubicBezTo>
                <a:lnTo>
                  <a:pt x="591606" y="228600"/>
                </a:lnTo>
                <a:cubicBezTo>
                  <a:pt x="591606" y="102348"/>
                  <a:pt x="693954" y="0"/>
                  <a:pt x="820206" y="0"/>
                </a:cubicBezTo>
                <a:close/>
                <a:moveTo>
                  <a:pt x="228600" y="0"/>
                </a:moveTo>
                <a:cubicBezTo>
                  <a:pt x="354852" y="0"/>
                  <a:pt x="457200" y="102348"/>
                  <a:pt x="457200" y="228600"/>
                </a:cubicBezTo>
                <a:lnTo>
                  <a:pt x="457200" y="1973639"/>
                </a:lnTo>
                <a:cubicBezTo>
                  <a:pt x="457200" y="2099891"/>
                  <a:pt x="354852" y="2202239"/>
                  <a:pt x="228600" y="2202239"/>
                </a:cubicBezTo>
                <a:cubicBezTo>
                  <a:pt x="102348" y="2202239"/>
                  <a:pt x="0" y="2099891"/>
                  <a:pt x="0" y="1973639"/>
                </a:cubicBezTo>
                <a:lnTo>
                  <a:pt x="0" y="228600"/>
                </a:lnTo>
                <a:cubicBezTo>
                  <a:pt x="0" y="102348"/>
                  <a:pt x="102348" y="0"/>
                  <a:pt x="228600" y="0"/>
                </a:cubicBezTo>
                <a:close/>
              </a:path>
            </a:pathLst>
          </a:custGeom>
          <a:blipFill dpi="0" rotWithShape="1">
            <a:blip r:embed="rId2"/>
            <a:srcRect/>
            <a:tile tx="0" ty="0" sx="100000" sy="100000" flip="none" algn="tl"/>
          </a:blipFill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/>
          </a:p>
        </p:txBody>
      </p:sp>
      <p:sp>
        <p:nvSpPr>
          <p:cNvPr id="44" name="Picture Placeholder 2"/>
          <p:cNvSpPr>
            <a:spLocks noGrp="1"/>
          </p:cNvSpPr>
          <p:nvPr>
            <p:ph type="pic" sz="quarter" idx="59"/>
          </p:nvPr>
        </p:nvSpPr>
        <p:spPr>
          <a:xfrm>
            <a:off x="8504770" y="1482278"/>
            <a:ext cx="2990142" cy="2642687"/>
          </a:xfrm>
          <a:custGeom>
            <a:avLst/>
            <a:gdLst/>
            <a:ahLst/>
            <a:cxnLst/>
            <a:rect l="l" t="t" r="r" b="b"/>
            <a:pathLst>
              <a:path w="2242606" h="2202239">
                <a:moveTo>
                  <a:pt x="2014006" y="0"/>
                </a:moveTo>
                <a:cubicBezTo>
                  <a:pt x="2140258" y="0"/>
                  <a:pt x="2242606" y="102348"/>
                  <a:pt x="2242606" y="228600"/>
                </a:cubicBezTo>
                <a:lnTo>
                  <a:pt x="2242606" y="1973639"/>
                </a:lnTo>
                <a:cubicBezTo>
                  <a:pt x="2242606" y="2099891"/>
                  <a:pt x="2140258" y="2202239"/>
                  <a:pt x="2014006" y="2202239"/>
                </a:cubicBezTo>
                <a:cubicBezTo>
                  <a:pt x="1887754" y="2202239"/>
                  <a:pt x="1785406" y="2099891"/>
                  <a:pt x="1785406" y="1973639"/>
                </a:cubicBezTo>
                <a:lnTo>
                  <a:pt x="1785406" y="228600"/>
                </a:lnTo>
                <a:cubicBezTo>
                  <a:pt x="1785406" y="102348"/>
                  <a:pt x="1887754" y="0"/>
                  <a:pt x="2014006" y="0"/>
                </a:cubicBezTo>
                <a:close/>
                <a:moveTo>
                  <a:pt x="1412873" y="0"/>
                </a:moveTo>
                <a:cubicBezTo>
                  <a:pt x="1539125" y="0"/>
                  <a:pt x="1641473" y="102348"/>
                  <a:pt x="1641473" y="228600"/>
                </a:cubicBezTo>
                <a:lnTo>
                  <a:pt x="1641473" y="1973639"/>
                </a:lnTo>
                <a:cubicBezTo>
                  <a:pt x="1641473" y="2099891"/>
                  <a:pt x="1539125" y="2202239"/>
                  <a:pt x="1412873" y="2202239"/>
                </a:cubicBezTo>
                <a:cubicBezTo>
                  <a:pt x="1286621" y="2202239"/>
                  <a:pt x="1184273" y="2099891"/>
                  <a:pt x="1184273" y="1973639"/>
                </a:cubicBezTo>
                <a:lnTo>
                  <a:pt x="1184273" y="228600"/>
                </a:lnTo>
                <a:cubicBezTo>
                  <a:pt x="1184273" y="102348"/>
                  <a:pt x="1286621" y="0"/>
                  <a:pt x="1412873" y="0"/>
                </a:cubicBezTo>
                <a:close/>
                <a:moveTo>
                  <a:pt x="820206" y="0"/>
                </a:moveTo>
                <a:cubicBezTo>
                  <a:pt x="946458" y="0"/>
                  <a:pt x="1048806" y="102348"/>
                  <a:pt x="1048806" y="228600"/>
                </a:cubicBezTo>
                <a:lnTo>
                  <a:pt x="1048806" y="1973639"/>
                </a:lnTo>
                <a:cubicBezTo>
                  <a:pt x="1048806" y="2099891"/>
                  <a:pt x="946458" y="2202239"/>
                  <a:pt x="820206" y="2202239"/>
                </a:cubicBezTo>
                <a:cubicBezTo>
                  <a:pt x="693954" y="2202239"/>
                  <a:pt x="591606" y="2099891"/>
                  <a:pt x="591606" y="1973639"/>
                </a:cubicBezTo>
                <a:lnTo>
                  <a:pt x="591606" y="228600"/>
                </a:lnTo>
                <a:cubicBezTo>
                  <a:pt x="591606" y="102348"/>
                  <a:pt x="693954" y="0"/>
                  <a:pt x="820206" y="0"/>
                </a:cubicBezTo>
                <a:close/>
                <a:moveTo>
                  <a:pt x="228600" y="0"/>
                </a:moveTo>
                <a:cubicBezTo>
                  <a:pt x="354852" y="0"/>
                  <a:pt x="457200" y="102348"/>
                  <a:pt x="457200" y="228600"/>
                </a:cubicBezTo>
                <a:lnTo>
                  <a:pt x="457200" y="1973639"/>
                </a:lnTo>
                <a:cubicBezTo>
                  <a:pt x="457200" y="2099891"/>
                  <a:pt x="354852" y="2202239"/>
                  <a:pt x="228600" y="2202239"/>
                </a:cubicBezTo>
                <a:cubicBezTo>
                  <a:pt x="102348" y="2202239"/>
                  <a:pt x="0" y="2099891"/>
                  <a:pt x="0" y="1973639"/>
                </a:cubicBezTo>
                <a:lnTo>
                  <a:pt x="0" y="228600"/>
                </a:lnTo>
                <a:cubicBezTo>
                  <a:pt x="0" y="102348"/>
                  <a:pt x="102348" y="0"/>
                  <a:pt x="228600" y="0"/>
                </a:cubicBezTo>
                <a:close/>
              </a:path>
            </a:pathLst>
          </a:custGeom>
          <a:blipFill dpi="0" rotWithShape="1">
            <a:blip r:embed="rId2"/>
            <a:srcRect/>
            <a:tile tx="0" ty="0" sx="100000" sy="100000" flip="none" algn="tl"/>
          </a:blipFill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848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000">
        <p:fade/>
      </p:transition>
    </mc:Choice>
    <mc:Fallback xmlns="">
      <p:transition spd="med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9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9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4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3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3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4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4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4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6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9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4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4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4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900"/>
                            </p:stCondLst>
                            <p:childTnLst>
                              <p:par>
                                <p:cTn id="4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300" fill="hold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300" fill="hold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300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4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4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4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200"/>
                            </p:stCondLst>
                            <p:childTnLst>
                              <p:par>
                                <p:cTn id="6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9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6100"/>
                            </p:stCondLst>
                            <p:childTnLst>
                              <p:par>
                                <p:cTn id="6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4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4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4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6500"/>
                            </p:stCondLst>
                            <p:childTnLst>
                              <p:par>
                                <p:cTn id="7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300" fill="hold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300" fill="hold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300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4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4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4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3" grpId="0" animBg="1"/>
      <p:bldP spid="13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2" grpId="0" animBg="1"/>
      <p:bldP spid="73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7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7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7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4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4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7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7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6" grpId="0" animBg="1"/>
      <p:bldP spid="77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7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7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7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8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7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7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2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29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30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3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3" grpId="0" animBg="1"/>
      <p:bldP spid="44" grpId="0" animBg="1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ic lis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/>
          <p:cNvSpPr/>
          <p:nvPr userDrawn="1"/>
        </p:nvSpPr>
        <p:spPr>
          <a:xfrm>
            <a:off x="9753978" y="3154525"/>
            <a:ext cx="77513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www.1ppt.com/moban/        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行业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www.1ppt.com/hangye/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节日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www.1ppt.com/jieri/  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素材：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www.1ppt.com/sucai/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背景图片：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www.1ppt.com/beijing/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图表：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www.1ppt.com/tubiao/    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精美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www.1ppt.com/xiazai/ 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www.1ppt.com/powerpoint/      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课件：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www.1ppt.com/kejian/           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字体下载：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www.1ppt.com/ziti/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工作总结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www.1ppt.com/xiazai/zongjie/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工作计划：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www.1ppt.com/xiazai/jihua/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商务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www.1ppt.com/moban/shangwu/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个人简历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www.1ppt.com/xiazai/jianli/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毕业答辩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www.1ppt.com/xiazai/dabian/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工作汇报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www.1ppt.com/xiazai/huibao/    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 </a:t>
            </a:r>
          </a:p>
        </p:txBody>
      </p:sp>
      <p:sp>
        <p:nvSpPr>
          <p:cNvPr id="42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684393" y="1482278"/>
            <a:ext cx="2990142" cy="2642687"/>
          </a:xfrm>
          <a:custGeom>
            <a:avLst/>
            <a:gdLst/>
            <a:ahLst/>
            <a:cxnLst/>
            <a:rect l="l" t="t" r="r" b="b"/>
            <a:pathLst>
              <a:path w="2242606" h="2202239">
                <a:moveTo>
                  <a:pt x="2014006" y="0"/>
                </a:moveTo>
                <a:cubicBezTo>
                  <a:pt x="2140258" y="0"/>
                  <a:pt x="2242606" y="102348"/>
                  <a:pt x="2242606" y="228600"/>
                </a:cubicBezTo>
                <a:lnTo>
                  <a:pt x="2242606" y="1973639"/>
                </a:lnTo>
                <a:cubicBezTo>
                  <a:pt x="2242606" y="2099891"/>
                  <a:pt x="2140258" y="2202239"/>
                  <a:pt x="2014006" y="2202239"/>
                </a:cubicBezTo>
                <a:cubicBezTo>
                  <a:pt x="1887754" y="2202239"/>
                  <a:pt x="1785406" y="2099891"/>
                  <a:pt x="1785406" y="1973639"/>
                </a:cubicBezTo>
                <a:lnTo>
                  <a:pt x="1785406" y="228600"/>
                </a:lnTo>
                <a:cubicBezTo>
                  <a:pt x="1785406" y="102348"/>
                  <a:pt x="1887754" y="0"/>
                  <a:pt x="2014006" y="0"/>
                </a:cubicBezTo>
                <a:close/>
                <a:moveTo>
                  <a:pt x="1412873" y="0"/>
                </a:moveTo>
                <a:cubicBezTo>
                  <a:pt x="1539125" y="0"/>
                  <a:pt x="1641473" y="102348"/>
                  <a:pt x="1641473" y="228600"/>
                </a:cubicBezTo>
                <a:lnTo>
                  <a:pt x="1641473" y="1973639"/>
                </a:lnTo>
                <a:cubicBezTo>
                  <a:pt x="1641473" y="2099891"/>
                  <a:pt x="1539125" y="2202239"/>
                  <a:pt x="1412873" y="2202239"/>
                </a:cubicBezTo>
                <a:cubicBezTo>
                  <a:pt x="1286621" y="2202239"/>
                  <a:pt x="1184273" y="2099891"/>
                  <a:pt x="1184273" y="1973639"/>
                </a:cubicBezTo>
                <a:lnTo>
                  <a:pt x="1184273" y="228600"/>
                </a:lnTo>
                <a:cubicBezTo>
                  <a:pt x="1184273" y="102348"/>
                  <a:pt x="1286621" y="0"/>
                  <a:pt x="1412873" y="0"/>
                </a:cubicBezTo>
                <a:close/>
                <a:moveTo>
                  <a:pt x="820206" y="0"/>
                </a:moveTo>
                <a:cubicBezTo>
                  <a:pt x="946458" y="0"/>
                  <a:pt x="1048806" y="102348"/>
                  <a:pt x="1048806" y="228600"/>
                </a:cubicBezTo>
                <a:lnTo>
                  <a:pt x="1048806" y="1973639"/>
                </a:lnTo>
                <a:cubicBezTo>
                  <a:pt x="1048806" y="2099891"/>
                  <a:pt x="946458" y="2202239"/>
                  <a:pt x="820206" y="2202239"/>
                </a:cubicBezTo>
                <a:cubicBezTo>
                  <a:pt x="693954" y="2202239"/>
                  <a:pt x="591606" y="2099891"/>
                  <a:pt x="591606" y="1973639"/>
                </a:cubicBezTo>
                <a:lnTo>
                  <a:pt x="591606" y="228600"/>
                </a:lnTo>
                <a:cubicBezTo>
                  <a:pt x="591606" y="102348"/>
                  <a:pt x="693954" y="0"/>
                  <a:pt x="820206" y="0"/>
                </a:cubicBezTo>
                <a:close/>
                <a:moveTo>
                  <a:pt x="228600" y="0"/>
                </a:moveTo>
                <a:cubicBezTo>
                  <a:pt x="354852" y="0"/>
                  <a:pt x="457200" y="102348"/>
                  <a:pt x="457200" y="228600"/>
                </a:cubicBezTo>
                <a:lnTo>
                  <a:pt x="457200" y="1973639"/>
                </a:lnTo>
                <a:cubicBezTo>
                  <a:pt x="457200" y="2099891"/>
                  <a:pt x="354852" y="2202239"/>
                  <a:pt x="228600" y="2202239"/>
                </a:cubicBezTo>
                <a:cubicBezTo>
                  <a:pt x="102348" y="2202239"/>
                  <a:pt x="0" y="2099891"/>
                  <a:pt x="0" y="1973639"/>
                </a:cubicBezTo>
                <a:lnTo>
                  <a:pt x="0" y="228600"/>
                </a:lnTo>
                <a:cubicBezTo>
                  <a:pt x="0" y="102348"/>
                  <a:pt x="102348" y="0"/>
                  <a:pt x="228600" y="0"/>
                </a:cubicBezTo>
                <a:close/>
              </a:path>
            </a:pathLst>
          </a:custGeom>
          <a:blipFill dpi="0" rotWithShape="1">
            <a:blip r:embed="rId2"/>
            <a:srcRect/>
            <a:tile tx="0" ty="0" sx="100000" sy="100000" flip="none" algn="tl"/>
          </a:blipFill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/>
          </a:p>
        </p:txBody>
      </p:sp>
      <p:sp>
        <p:nvSpPr>
          <p:cNvPr id="3" name="Rounded Rectangle 2"/>
          <p:cNvSpPr/>
          <p:nvPr userDrawn="1"/>
        </p:nvSpPr>
        <p:spPr>
          <a:xfrm>
            <a:off x="603251" y="4447916"/>
            <a:ext cx="869950" cy="782954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07">
              <a:latin typeface="+mn-lt"/>
            </a:endParaRP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39" hasCustomPrompt="1"/>
          </p:nvPr>
        </p:nvSpPr>
        <p:spPr>
          <a:xfrm>
            <a:off x="684393" y="4493636"/>
            <a:ext cx="704141" cy="67451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  <a:latin typeface="+mn-lt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26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1608667" y="4971939"/>
            <a:ext cx="2065867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Lato Regular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7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603256" y="5357393"/>
            <a:ext cx="3071281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30000"/>
              </a:lnSpc>
              <a:buNone/>
              <a:defRPr sz="108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 </a:t>
            </a:r>
            <a:r>
              <a:rPr lang="en-US" dirty="0" err="1"/>
              <a:t>purusaece</a:t>
            </a:r>
            <a:r>
              <a:rPr lang="en-US" dirty="0"/>
              <a:t>.</a:t>
            </a:r>
          </a:p>
        </p:txBody>
      </p:sp>
      <p:sp>
        <p:nvSpPr>
          <p:cNvPr id="72" name="Rounded Rectangle 71"/>
          <p:cNvSpPr/>
          <p:nvPr userDrawn="1"/>
        </p:nvSpPr>
        <p:spPr>
          <a:xfrm>
            <a:off x="4535315" y="4447916"/>
            <a:ext cx="869950" cy="782954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07">
              <a:latin typeface="+mn-lt"/>
            </a:endParaRPr>
          </a:p>
        </p:txBody>
      </p:sp>
      <p:sp>
        <p:nvSpPr>
          <p:cNvPr id="73" name="Text Placeholder 7"/>
          <p:cNvSpPr>
            <a:spLocks noGrp="1"/>
          </p:cNvSpPr>
          <p:nvPr>
            <p:ph type="body" sz="quarter" idx="40" hasCustomPrompt="1"/>
          </p:nvPr>
        </p:nvSpPr>
        <p:spPr>
          <a:xfrm>
            <a:off x="4616456" y="4493636"/>
            <a:ext cx="704141" cy="67451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  <a:latin typeface="+mn-lt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74" name="Text Placeholder 7"/>
          <p:cNvSpPr>
            <a:spLocks noGrp="1"/>
          </p:cNvSpPr>
          <p:nvPr>
            <p:ph type="body" sz="quarter" idx="41" hasCustomPrompt="1"/>
          </p:nvPr>
        </p:nvSpPr>
        <p:spPr>
          <a:xfrm>
            <a:off x="5554133" y="4971939"/>
            <a:ext cx="2065867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Lato Regular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75" name="Text Placeholder 2"/>
          <p:cNvSpPr>
            <a:spLocks noGrp="1"/>
          </p:cNvSpPr>
          <p:nvPr>
            <p:ph type="body" sz="quarter" idx="42" hasCustomPrompt="1"/>
          </p:nvPr>
        </p:nvSpPr>
        <p:spPr>
          <a:xfrm>
            <a:off x="4548722" y="5357393"/>
            <a:ext cx="3071281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30000"/>
              </a:lnSpc>
              <a:buNone/>
              <a:defRPr sz="108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 </a:t>
            </a:r>
            <a:r>
              <a:rPr lang="en-US" dirty="0" err="1"/>
              <a:t>purusaece</a:t>
            </a:r>
            <a:r>
              <a:rPr lang="en-US" dirty="0"/>
              <a:t>.</a:t>
            </a:r>
          </a:p>
        </p:txBody>
      </p:sp>
      <p:sp>
        <p:nvSpPr>
          <p:cNvPr id="76" name="Rounded Rectangle 75"/>
          <p:cNvSpPr/>
          <p:nvPr userDrawn="1"/>
        </p:nvSpPr>
        <p:spPr>
          <a:xfrm>
            <a:off x="8504770" y="4447916"/>
            <a:ext cx="869950" cy="782954"/>
          </a:xfrm>
          <a:prstGeom prst="roundRect">
            <a:avLst>
              <a:gd name="adj" fmla="val 0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07">
              <a:latin typeface="+mn-lt"/>
            </a:endParaRPr>
          </a:p>
        </p:txBody>
      </p:sp>
      <p:sp>
        <p:nvSpPr>
          <p:cNvPr id="77" name="Text Placeholder 7"/>
          <p:cNvSpPr>
            <a:spLocks noGrp="1"/>
          </p:cNvSpPr>
          <p:nvPr>
            <p:ph type="body" sz="quarter" idx="43" hasCustomPrompt="1"/>
          </p:nvPr>
        </p:nvSpPr>
        <p:spPr>
          <a:xfrm>
            <a:off x="8585912" y="4493636"/>
            <a:ext cx="704141" cy="67451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  <a:latin typeface="+mn-lt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78" name="Text Placeholder 7"/>
          <p:cNvSpPr>
            <a:spLocks noGrp="1"/>
          </p:cNvSpPr>
          <p:nvPr>
            <p:ph type="body" sz="quarter" idx="44" hasCustomPrompt="1"/>
          </p:nvPr>
        </p:nvSpPr>
        <p:spPr>
          <a:xfrm>
            <a:off x="9510184" y="4971939"/>
            <a:ext cx="2065867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Lato Regular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79" name="Text Placeholder 2"/>
          <p:cNvSpPr>
            <a:spLocks noGrp="1"/>
          </p:cNvSpPr>
          <p:nvPr>
            <p:ph type="body" sz="quarter" idx="45" hasCustomPrompt="1"/>
          </p:nvPr>
        </p:nvSpPr>
        <p:spPr>
          <a:xfrm>
            <a:off x="8504772" y="5357393"/>
            <a:ext cx="3071281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30000"/>
              </a:lnSpc>
              <a:buNone/>
              <a:defRPr sz="108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 </a:t>
            </a:r>
            <a:r>
              <a:rPr lang="en-US" dirty="0" err="1"/>
              <a:t>purusaece</a:t>
            </a:r>
            <a:r>
              <a:rPr lang="en-US" dirty="0"/>
              <a:t>.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55" hasCustomPrompt="1"/>
          </p:nvPr>
        </p:nvSpPr>
        <p:spPr>
          <a:xfrm>
            <a:off x="1608667" y="4452457"/>
            <a:ext cx="2065867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cs typeface="Lato Light"/>
              </a:defRPr>
            </a:lvl1pPr>
          </a:lstStyle>
          <a:p>
            <a:pPr lvl="0"/>
            <a:r>
              <a:rPr lang="es-ES_tradnl" dirty="0"/>
              <a:t>80%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56" hasCustomPrompt="1"/>
          </p:nvPr>
        </p:nvSpPr>
        <p:spPr>
          <a:xfrm>
            <a:off x="5554133" y="4452457"/>
            <a:ext cx="2065867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accent2"/>
                </a:solidFill>
                <a:latin typeface="+mn-lt"/>
                <a:cs typeface="Lato Light"/>
              </a:defRPr>
            </a:lvl1pPr>
          </a:lstStyle>
          <a:p>
            <a:pPr lvl="0"/>
            <a:r>
              <a:rPr lang="es-ES_tradnl" dirty="0"/>
              <a:t>80%</a:t>
            </a:r>
          </a:p>
        </p:txBody>
      </p:sp>
      <p:sp>
        <p:nvSpPr>
          <p:cNvPr id="30" name="Text Placeholder 7"/>
          <p:cNvSpPr>
            <a:spLocks noGrp="1"/>
          </p:cNvSpPr>
          <p:nvPr>
            <p:ph type="body" sz="quarter" idx="57" hasCustomPrompt="1"/>
          </p:nvPr>
        </p:nvSpPr>
        <p:spPr>
          <a:xfrm>
            <a:off x="9510184" y="4452457"/>
            <a:ext cx="2065867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accent3"/>
                </a:solidFill>
                <a:latin typeface="+mn-lt"/>
                <a:cs typeface="Lato Light"/>
              </a:defRPr>
            </a:lvl1pPr>
          </a:lstStyle>
          <a:p>
            <a:pPr lvl="0"/>
            <a:r>
              <a:rPr lang="es-ES_tradnl" dirty="0"/>
              <a:t>80%</a:t>
            </a:r>
          </a:p>
        </p:txBody>
      </p:sp>
      <p:sp>
        <p:nvSpPr>
          <p:cNvPr id="43" name="Picture Placeholder 2"/>
          <p:cNvSpPr>
            <a:spLocks noGrp="1"/>
          </p:cNvSpPr>
          <p:nvPr>
            <p:ph type="pic" sz="quarter" idx="58"/>
          </p:nvPr>
        </p:nvSpPr>
        <p:spPr>
          <a:xfrm>
            <a:off x="4588233" y="1482278"/>
            <a:ext cx="2990142" cy="2642687"/>
          </a:xfrm>
          <a:custGeom>
            <a:avLst/>
            <a:gdLst/>
            <a:ahLst/>
            <a:cxnLst/>
            <a:rect l="l" t="t" r="r" b="b"/>
            <a:pathLst>
              <a:path w="2242606" h="2202239">
                <a:moveTo>
                  <a:pt x="2014006" y="0"/>
                </a:moveTo>
                <a:cubicBezTo>
                  <a:pt x="2140258" y="0"/>
                  <a:pt x="2242606" y="102348"/>
                  <a:pt x="2242606" y="228600"/>
                </a:cubicBezTo>
                <a:lnTo>
                  <a:pt x="2242606" y="1973639"/>
                </a:lnTo>
                <a:cubicBezTo>
                  <a:pt x="2242606" y="2099891"/>
                  <a:pt x="2140258" y="2202239"/>
                  <a:pt x="2014006" y="2202239"/>
                </a:cubicBezTo>
                <a:cubicBezTo>
                  <a:pt x="1887754" y="2202239"/>
                  <a:pt x="1785406" y="2099891"/>
                  <a:pt x="1785406" y="1973639"/>
                </a:cubicBezTo>
                <a:lnTo>
                  <a:pt x="1785406" y="228600"/>
                </a:lnTo>
                <a:cubicBezTo>
                  <a:pt x="1785406" y="102348"/>
                  <a:pt x="1887754" y="0"/>
                  <a:pt x="2014006" y="0"/>
                </a:cubicBezTo>
                <a:close/>
                <a:moveTo>
                  <a:pt x="1412873" y="0"/>
                </a:moveTo>
                <a:cubicBezTo>
                  <a:pt x="1539125" y="0"/>
                  <a:pt x="1641473" y="102348"/>
                  <a:pt x="1641473" y="228600"/>
                </a:cubicBezTo>
                <a:lnTo>
                  <a:pt x="1641473" y="1973639"/>
                </a:lnTo>
                <a:cubicBezTo>
                  <a:pt x="1641473" y="2099891"/>
                  <a:pt x="1539125" y="2202239"/>
                  <a:pt x="1412873" y="2202239"/>
                </a:cubicBezTo>
                <a:cubicBezTo>
                  <a:pt x="1286621" y="2202239"/>
                  <a:pt x="1184273" y="2099891"/>
                  <a:pt x="1184273" y="1973639"/>
                </a:cubicBezTo>
                <a:lnTo>
                  <a:pt x="1184273" y="228600"/>
                </a:lnTo>
                <a:cubicBezTo>
                  <a:pt x="1184273" y="102348"/>
                  <a:pt x="1286621" y="0"/>
                  <a:pt x="1412873" y="0"/>
                </a:cubicBezTo>
                <a:close/>
                <a:moveTo>
                  <a:pt x="820206" y="0"/>
                </a:moveTo>
                <a:cubicBezTo>
                  <a:pt x="946458" y="0"/>
                  <a:pt x="1048806" y="102348"/>
                  <a:pt x="1048806" y="228600"/>
                </a:cubicBezTo>
                <a:lnTo>
                  <a:pt x="1048806" y="1973639"/>
                </a:lnTo>
                <a:cubicBezTo>
                  <a:pt x="1048806" y="2099891"/>
                  <a:pt x="946458" y="2202239"/>
                  <a:pt x="820206" y="2202239"/>
                </a:cubicBezTo>
                <a:cubicBezTo>
                  <a:pt x="693954" y="2202239"/>
                  <a:pt x="591606" y="2099891"/>
                  <a:pt x="591606" y="1973639"/>
                </a:cubicBezTo>
                <a:lnTo>
                  <a:pt x="591606" y="228600"/>
                </a:lnTo>
                <a:cubicBezTo>
                  <a:pt x="591606" y="102348"/>
                  <a:pt x="693954" y="0"/>
                  <a:pt x="820206" y="0"/>
                </a:cubicBezTo>
                <a:close/>
                <a:moveTo>
                  <a:pt x="228600" y="0"/>
                </a:moveTo>
                <a:cubicBezTo>
                  <a:pt x="354852" y="0"/>
                  <a:pt x="457200" y="102348"/>
                  <a:pt x="457200" y="228600"/>
                </a:cubicBezTo>
                <a:lnTo>
                  <a:pt x="457200" y="1973639"/>
                </a:lnTo>
                <a:cubicBezTo>
                  <a:pt x="457200" y="2099891"/>
                  <a:pt x="354852" y="2202239"/>
                  <a:pt x="228600" y="2202239"/>
                </a:cubicBezTo>
                <a:cubicBezTo>
                  <a:pt x="102348" y="2202239"/>
                  <a:pt x="0" y="2099891"/>
                  <a:pt x="0" y="1973639"/>
                </a:cubicBezTo>
                <a:lnTo>
                  <a:pt x="0" y="228600"/>
                </a:lnTo>
                <a:cubicBezTo>
                  <a:pt x="0" y="102348"/>
                  <a:pt x="102348" y="0"/>
                  <a:pt x="228600" y="0"/>
                </a:cubicBezTo>
                <a:close/>
              </a:path>
            </a:pathLst>
          </a:custGeom>
          <a:blipFill dpi="0" rotWithShape="1">
            <a:blip r:embed="rId2"/>
            <a:srcRect/>
            <a:tile tx="0" ty="0" sx="100000" sy="100000" flip="none" algn="tl"/>
          </a:blipFill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/>
          </a:p>
        </p:txBody>
      </p:sp>
      <p:sp>
        <p:nvSpPr>
          <p:cNvPr id="44" name="Picture Placeholder 2"/>
          <p:cNvSpPr>
            <a:spLocks noGrp="1"/>
          </p:cNvSpPr>
          <p:nvPr>
            <p:ph type="pic" sz="quarter" idx="59"/>
          </p:nvPr>
        </p:nvSpPr>
        <p:spPr>
          <a:xfrm>
            <a:off x="8504770" y="1482278"/>
            <a:ext cx="2990142" cy="2642687"/>
          </a:xfrm>
          <a:custGeom>
            <a:avLst/>
            <a:gdLst/>
            <a:ahLst/>
            <a:cxnLst/>
            <a:rect l="l" t="t" r="r" b="b"/>
            <a:pathLst>
              <a:path w="2242606" h="2202239">
                <a:moveTo>
                  <a:pt x="2014006" y="0"/>
                </a:moveTo>
                <a:cubicBezTo>
                  <a:pt x="2140258" y="0"/>
                  <a:pt x="2242606" y="102348"/>
                  <a:pt x="2242606" y="228600"/>
                </a:cubicBezTo>
                <a:lnTo>
                  <a:pt x="2242606" y="1973639"/>
                </a:lnTo>
                <a:cubicBezTo>
                  <a:pt x="2242606" y="2099891"/>
                  <a:pt x="2140258" y="2202239"/>
                  <a:pt x="2014006" y="2202239"/>
                </a:cubicBezTo>
                <a:cubicBezTo>
                  <a:pt x="1887754" y="2202239"/>
                  <a:pt x="1785406" y="2099891"/>
                  <a:pt x="1785406" y="1973639"/>
                </a:cubicBezTo>
                <a:lnTo>
                  <a:pt x="1785406" y="228600"/>
                </a:lnTo>
                <a:cubicBezTo>
                  <a:pt x="1785406" y="102348"/>
                  <a:pt x="1887754" y="0"/>
                  <a:pt x="2014006" y="0"/>
                </a:cubicBezTo>
                <a:close/>
                <a:moveTo>
                  <a:pt x="1412873" y="0"/>
                </a:moveTo>
                <a:cubicBezTo>
                  <a:pt x="1539125" y="0"/>
                  <a:pt x="1641473" y="102348"/>
                  <a:pt x="1641473" y="228600"/>
                </a:cubicBezTo>
                <a:lnTo>
                  <a:pt x="1641473" y="1973639"/>
                </a:lnTo>
                <a:cubicBezTo>
                  <a:pt x="1641473" y="2099891"/>
                  <a:pt x="1539125" y="2202239"/>
                  <a:pt x="1412873" y="2202239"/>
                </a:cubicBezTo>
                <a:cubicBezTo>
                  <a:pt x="1286621" y="2202239"/>
                  <a:pt x="1184273" y="2099891"/>
                  <a:pt x="1184273" y="1973639"/>
                </a:cubicBezTo>
                <a:lnTo>
                  <a:pt x="1184273" y="228600"/>
                </a:lnTo>
                <a:cubicBezTo>
                  <a:pt x="1184273" y="102348"/>
                  <a:pt x="1286621" y="0"/>
                  <a:pt x="1412873" y="0"/>
                </a:cubicBezTo>
                <a:close/>
                <a:moveTo>
                  <a:pt x="820206" y="0"/>
                </a:moveTo>
                <a:cubicBezTo>
                  <a:pt x="946458" y="0"/>
                  <a:pt x="1048806" y="102348"/>
                  <a:pt x="1048806" y="228600"/>
                </a:cubicBezTo>
                <a:lnTo>
                  <a:pt x="1048806" y="1973639"/>
                </a:lnTo>
                <a:cubicBezTo>
                  <a:pt x="1048806" y="2099891"/>
                  <a:pt x="946458" y="2202239"/>
                  <a:pt x="820206" y="2202239"/>
                </a:cubicBezTo>
                <a:cubicBezTo>
                  <a:pt x="693954" y="2202239"/>
                  <a:pt x="591606" y="2099891"/>
                  <a:pt x="591606" y="1973639"/>
                </a:cubicBezTo>
                <a:lnTo>
                  <a:pt x="591606" y="228600"/>
                </a:lnTo>
                <a:cubicBezTo>
                  <a:pt x="591606" y="102348"/>
                  <a:pt x="693954" y="0"/>
                  <a:pt x="820206" y="0"/>
                </a:cubicBezTo>
                <a:close/>
                <a:moveTo>
                  <a:pt x="228600" y="0"/>
                </a:moveTo>
                <a:cubicBezTo>
                  <a:pt x="354852" y="0"/>
                  <a:pt x="457200" y="102348"/>
                  <a:pt x="457200" y="228600"/>
                </a:cubicBezTo>
                <a:lnTo>
                  <a:pt x="457200" y="1973639"/>
                </a:lnTo>
                <a:cubicBezTo>
                  <a:pt x="457200" y="2099891"/>
                  <a:pt x="354852" y="2202239"/>
                  <a:pt x="228600" y="2202239"/>
                </a:cubicBezTo>
                <a:cubicBezTo>
                  <a:pt x="102348" y="2202239"/>
                  <a:pt x="0" y="2099891"/>
                  <a:pt x="0" y="1973639"/>
                </a:cubicBezTo>
                <a:lnTo>
                  <a:pt x="0" y="228600"/>
                </a:lnTo>
                <a:cubicBezTo>
                  <a:pt x="0" y="102348"/>
                  <a:pt x="102348" y="0"/>
                  <a:pt x="228600" y="0"/>
                </a:cubicBezTo>
                <a:close/>
              </a:path>
            </a:pathLst>
          </a:custGeom>
          <a:blipFill dpi="0" rotWithShape="1">
            <a:blip r:embed="rId2"/>
            <a:srcRect/>
            <a:tile tx="0" ty="0" sx="100000" sy="100000" flip="none" algn="tl"/>
          </a:blipFill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399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000">
        <p:fade/>
      </p:transition>
    </mc:Choice>
    <mc:Fallback xmlns="">
      <p:transition spd="med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9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9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4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3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3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4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4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4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6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9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4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4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4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900"/>
                            </p:stCondLst>
                            <p:childTnLst>
                              <p:par>
                                <p:cTn id="4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300" fill="hold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300" fill="hold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300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4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4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4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200"/>
                            </p:stCondLst>
                            <p:childTnLst>
                              <p:par>
                                <p:cTn id="6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9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6100"/>
                            </p:stCondLst>
                            <p:childTnLst>
                              <p:par>
                                <p:cTn id="6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4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4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4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6500"/>
                            </p:stCondLst>
                            <p:childTnLst>
                              <p:par>
                                <p:cTn id="7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300" fill="hold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300" fill="hold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300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4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4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4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3" grpId="0" animBg="1"/>
      <p:bldP spid="13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2" grpId="0" animBg="1"/>
      <p:bldP spid="73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7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7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7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4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4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7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7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6" grpId="0" animBg="1"/>
      <p:bldP spid="77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7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7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7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8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7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7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2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29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30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3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3" grpId="0" animBg="1"/>
      <p:bldP spid="44" grpId="0" animBg="1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ree images with resul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Text Placeholder 2"/>
          <p:cNvSpPr>
            <a:spLocks noGrp="1"/>
          </p:cNvSpPr>
          <p:nvPr>
            <p:ph type="body" sz="quarter" idx="64" hasCustomPrompt="1"/>
          </p:nvPr>
        </p:nvSpPr>
        <p:spPr>
          <a:xfrm>
            <a:off x="603251" y="4802511"/>
            <a:ext cx="3260269" cy="841393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  <p:sp>
        <p:nvSpPr>
          <p:cNvPr id="27" name="Picture Placeholder 2"/>
          <p:cNvSpPr>
            <a:spLocks noGrp="1"/>
          </p:cNvSpPr>
          <p:nvPr>
            <p:ph type="pic" sz="quarter" idx="48"/>
          </p:nvPr>
        </p:nvSpPr>
        <p:spPr>
          <a:xfrm>
            <a:off x="603251" y="1579886"/>
            <a:ext cx="3260269" cy="2108197"/>
          </a:xfrm>
          <a:custGeom>
            <a:avLst/>
            <a:gdLst/>
            <a:ahLst/>
            <a:cxnLst/>
            <a:rect l="l" t="t" r="r" b="b"/>
            <a:pathLst>
              <a:path w="2445202" h="1756831">
                <a:moveTo>
                  <a:pt x="327483" y="0"/>
                </a:moveTo>
                <a:lnTo>
                  <a:pt x="2117719" y="0"/>
                </a:lnTo>
                <a:cubicBezTo>
                  <a:pt x="2298583" y="0"/>
                  <a:pt x="2445202" y="146619"/>
                  <a:pt x="2445202" y="327483"/>
                </a:cubicBezTo>
                <a:lnTo>
                  <a:pt x="2445202" y="1756831"/>
                </a:lnTo>
                <a:lnTo>
                  <a:pt x="0" y="1756831"/>
                </a:lnTo>
                <a:lnTo>
                  <a:pt x="0" y="327483"/>
                </a:lnTo>
                <a:cubicBezTo>
                  <a:pt x="0" y="146619"/>
                  <a:pt x="146619" y="0"/>
                  <a:pt x="327483" y="0"/>
                </a:cubicBezTo>
                <a:close/>
              </a:path>
            </a:pathLst>
          </a:custGeom>
          <a:blipFill dpi="0" rotWithShape="1">
            <a:blip r:embed="rId2"/>
            <a:srcRect/>
            <a:tile tx="0" ty="0" sx="100000" sy="100000" flip="none" algn="tl"/>
          </a:blipFill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/>
          </a:p>
        </p:txBody>
      </p:sp>
      <p:sp>
        <p:nvSpPr>
          <p:cNvPr id="29" name="Rounded Rectangle 28"/>
          <p:cNvSpPr/>
          <p:nvPr userDrawn="1"/>
        </p:nvSpPr>
        <p:spPr>
          <a:xfrm>
            <a:off x="603251" y="3703322"/>
            <a:ext cx="3260269" cy="777238"/>
          </a:xfrm>
          <a:custGeom>
            <a:avLst/>
            <a:gdLst/>
            <a:ahLst/>
            <a:cxnLst/>
            <a:rect l="l" t="t" r="r" b="b"/>
            <a:pathLst>
              <a:path w="2445202" h="647698">
                <a:moveTo>
                  <a:pt x="0" y="0"/>
                </a:moveTo>
                <a:lnTo>
                  <a:pt x="2445202" y="0"/>
                </a:lnTo>
                <a:lnTo>
                  <a:pt x="2445202" y="289024"/>
                </a:lnTo>
                <a:cubicBezTo>
                  <a:pt x="2445202" y="487114"/>
                  <a:pt x="2284618" y="647698"/>
                  <a:pt x="2086528" y="647698"/>
                </a:cubicBezTo>
                <a:lnTo>
                  <a:pt x="358674" y="647698"/>
                </a:lnTo>
                <a:cubicBezTo>
                  <a:pt x="160584" y="647698"/>
                  <a:pt x="0" y="487114"/>
                  <a:pt x="0" y="289024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07">
              <a:latin typeface="+mn-lt"/>
            </a:endParaRPr>
          </a:p>
        </p:txBody>
      </p:sp>
      <p:sp>
        <p:nvSpPr>
          <p:cNvPr id="77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1110171" y="3778347"/>
            <a:ext cx="2259187" cy="3453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1" baseline="0">
                <a:solidFill>
                  <a:schemeClr val="bg1"/>
                </a:solidFill>
                <a:latin typeface="+mn-lt"/>
                <a:cs typeface="Lato Light"/>
              </a:defRPr>
            </a:lvl1pPr>
          </a:lstStyle>
          <a:p>
            <a:pPr lvl="0"/>
            <a:r>
              <a:rPr lang="es-ES_tradnl" dirty="0"/>
              <a:t>RESULT 1</a:t>
            </a:r>
          </a:p>
        </p:txBody>
      </p:sp>
      <p:sp>
        <p:nvSpPr>
          <p:cNvPr id="78" name="Text Placeholder 7"/>
          <p:cNvSpPr>
            <a:spLocks noGrp="1"/>
          </p:cNvSpPr>
          <p:nvPr>
            <p:ph type="body" sz="quarter" idx="65" hasCustomPrompt="1"/>
          </p:nvPr>
        </p:nvSpPr>
        <p:spPr>
          <a:xfrm>
            <a:off x="1110171" y="4153138"/>
            <a:ext cx="2259187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2">
                    <a:lumMod val="50000"/>
                  </a:schemeClr>
                </a:solidFill>
                <a:latin typeface="+mn-l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31" name="Text Placeholder 2"/>
          <p:cNvSpPr>
            <a:spLocks noGrp="1"/>
          </p:cNvSpPr>
          <p:nvPr>
            <p:ph type="body" sz="quarter" idx="66" hasCustomPrompt="1"/>
          </p:nvPr>
        </p:nvSpPr>
        <p:spPr>
          <a:xfrm>
            <a:off x="4345518" y="4802511"/>
            <a:ext cx="3260269" cy="841393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  <p:sp>
        <p:nvSpPr>
          <p:cNvPr id="32" name="Picture Placeholder 2"/>
          <p:cNvSpPr>
            <a:spLocks noGrp="1"/>
          </p:cNvSpPr>
          <p:nvPr>
            <p:ph type="pic" sz="quarter" idx="67"/>
          </p:nvPr>
        </p:nvSpPr>
        <p:spPr>
          <a:xfrm>
            <a:off x="4345518" y="1579886"/>
            <a:ext cx="3260269" cy="2108197"/>
          </a:xfrm>
          <a:custGeom>
            <a:avLst/>
            <a:gdLst/>
            <a:ahLst/>
            <a:cxnLst/>
            <a:rect l="l" t="t" r="r" b="b"/>
            <a:pathLst>
              <a:path w="2445202" h="1756831">
                <a:moveTo>
                  <a:pt x="327483" y="0"/>
                </a:moveTo>
                <a:lnTo>
                  <a:pt x="2117719" y="0"/>
                </a:lnTo>
                <a:cubicBezTo>
                  <a:pt x="2298583" y="0"/>
                  <a:pt x="2445202" y="146619"/>
                  <a:pt x="2445202" y="327483"/>
                </a:cubicBezTo>
                <a:lnTo>
                  <a:pt x="2445202" y="1756831"/>
                </a:lnTo>
                <a:lnTo>
                  <a:pt x="0" y="1756831"/>
                </a:lnTo>
                <a:lnTo>
                  <a:pt x="0" y="327483"/>
                </a:lnTo>
                <a:cubicBezTo>
                  <a:pt x="0" y="146619"/>
                  <a:pt x="146619" y="0"/>
                  <a:pt x="327483" y="0"/>
                </a:cubicBezTo>
                <a:close/>
              </a:path>
            </a:pathLst>
          </a:custGeom>
          <a:blipFill dpi="0" rotWithShape="1">
            <a:blip r:embed="rId2"/>
            <a:srcRect/>
            <a:tile tx="0" ty="0" sx="100000" sy="100000" flip="none" algn="tl"/>
          </a:blipFill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/>
          </a:p>
        </p:txBody>
      </p:sp>
      <p:sp>
        <p:nvSpPr>
          <p:cNvPr id="33" name="Rounded Rectangle 28"/>
          <p:cNvSpPr/>
          <p:nvPr userDrawn="1"/>
        </p:nvSpPr>
        <p:spPr>
          <a:xfrm>
            <a:off x="4345518" y="3703322"/>
            <a:ext cx="3260269" cy="777238"/>
          </a:xfrm>
          <a:custGeom>
            <a:avLst/>
            <a:gdLst/>
            <a:ahLst/>
            <a:cxnLst/>
            <a:rect l="l" t="t" r="r" b="b"/>
            <a:pathLst>
              <a:path w="2445202" h="647698">
                <a:moveTo>
                  <a:pt x="0" y="0"/>
                </a:moveTo>
                <a:lnTo>
                  <a:pt x="2445202" y="0"/>
                </a:lnTo>
                <a:lnTo>
                  <a:pt x="2445202" y="289024"/>
                </a:lnTo>
                <a:cubicBezTo>
                  <a:pt x="2445202" y="487114"/>
                  <a:pt x="2284618" y="647698"/>
                  <a:pt x="2086528" y="647698"/>
                </a:cubicBezTo>
                <a:lnTo>
                  <a:pt x="358674" y="647698"/>
                </a:lnTo>
                <a:cubicBezTo>
                  <a:pt x="160584" y="647698"/>
                  <a:pt x="0" y="487114"/>
                  <a:pt x="0" y="289024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07">
              <a:latin typeface="+mn-lt"/>
            </a:endParaRPr>
          </a:p>
        </p:txBody>
      </p:sp>
      <p:sp>
        <p:nvSpPr>
          <p:cNvPr id="35" name="Text Placeholder 7"/>
          <p:cNvSpPr>
            <a:spLocks noGrp="1"/>
          </p:cNvSpPr>
          <p:nvPr>
            <p:ph type="body" sz="quarter" idx="69" hasCustomPrompt="1"/>
          </p:nvPr>
        </p:nvSpPr>
        <p:spPr>
          <a:xfrm>
            <a:off x="4852438" y="3778347"/>
            <a:ext cx="2259187" cy="3453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1" baseline="0">
                <a:solidFill>
                  <a:schemeClr val="bg1"/>
                </a:solidFill>
                <a:latin typeface="+mn-lt"/>
                <a:cs typeface="Lato Light"/>
              </a:defRPr>
            </a:lvl1pPr>
          </a:lstStyle>
          <a:p>
            <a:pPr lvl="0"/>
            <a:r>
              <a:rPr lang="es-ES_tradnl" dirty="0"/>
              <a:t>RESULT 1</a:t>
            </a:r>
          </a:p>
        </p:txBody>
      </p:sp>
      <p:sp>
        <p:nvSpPr>
          <p:cNvPr id="36" name="Text Placeholder 7"/>
          <p:cNvSpPr>
            <a:spLocks noGrp="1"/>
          </p:cNvSpPr>
          <p:nvPr>
            <p:ph type="body" sz="quarter" idx="70" hasCustomPrompt="1"/>
          </p:nvPr>
        </p:nvSpPr>
        <p:spPr>
          <a:xfrm>
            <a:off x="4852438" y="4153138"/>
            <a:ext cx="2259187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>
                    <a:lumMod val="50000"/>
                  </a:schemeClr>
                </a:solidFill>
                <a:latin typeface="+mn-l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37" name="Text Placeholder 2"/>
          <p:cNvSpPr>
            <a:spLocks noGrp="1"/>
          </p:cNvSpPr>
          <p:nvPr>
            <p:ph type="body" sz="quarter" idx="71" hasCustomPrompt="1"/>
          </p:nvPr>
        </p:nvSpPr>
        <p:spPr>
          <a:xfrm>
            <a:off x="8315782" y="4802511"/>
            <a:ext cx="3260269" cy="841393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  <p:sp>
        <p:nvSpPr>
          <p:cNvPr id="38" name="Picture Placeholder 2"/>
          <p:cNvSpPr>
            <a:spLocks noGrp="1"/>
          </p:cNvSpPr>
          <p:nvPr>
            <p:ph type="pic" sz="quarter" idx="72"/>
          </p:nvPr>
        </p:nvSpPr>
        <p:spPr>
          <a:xfrm>
            <a:off x="8315782" y="1579886"/>
            <a:ext cx="3260269" cy="2108197"/>
          </a:xfrm>
          <a:custGeom>
            <a:avLst/>
            <a:gdLst/>
            <a:ahLst/>
            <a:cxnLst/>
            <a:rect l="l" t="t" r="r" b="b"/>
            <a:pathLst>
              <a:path w="2445202" h="1756831">
                <a:moveTo>
                  <a:pt x="327483" y="0"/>
                </a:moveTo>
                <a:lnTo>
                  <a:pt x="2117719" y="0"/>
                </a:lnTo>
                <a:cubicBezTo>
                  <a:pt x="2298583" y="0"/>
                  <a:pt x="2445202" y="146619"/>
                  <a:pt x="2445202" y="327483"/>
                </a:cubicBezTo>
                <a:lnTo>
                  <a:pt x="2445202" y="1756831"/>
                </a:lnTo>
                <a:lnTo>
                  <a:pt x="0" y="1756831"/>
                </a:lnTo>
                <a:lnTo>
                  <a:pt x="0" y="327483"/>
                </a:lnTo>
                <a:cubicBezTo>
                  <a:pt x="0" y="146619"/>
                  <a:pt x="146619" y="0"/>
                  <a:pt x="327483" y="0"/>
                </a:cubicBezTo>
                <a:close/>
              </a:path>
            </a:pathLst>
          </a:custGeom>
          <a:blipFill dpi="0" rotWithShape="1">
            <a:blip r:embed="rId2"/>
            <a:srcRect/>
            <a:tile tx="0" ty="0" sx="100000" sy="100000" flip="none" algn="tl"/>
          </a:blipFill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/>
          </a:p>
        </p:txBody>
      </p:sp>
      <p:sp>
        <p:nvSpPr>
          <p:cNvPr id="39" name="Rounded Rectangle 28"/>
          <p:cNvSpPr/>
          <p:nvPr userDrawn="1"/>
        </p:nvSpPr>
        <p:spPr>
          <a:xfrm>
            <a:off x="8315782" y="3703322"/>
            <a:ext cx="3260269" cy="777238"/>
          </a:xfrm>
          <a:custGeom>
            <a:avLst/>
            <a:gdLst/>
            <a:ahLst/>
            <a:cxnLst/>
            <a:rect l="l" t="t" r="r" b="b"/>
            <a:pathLst>
              <a:path w="2445202" h="647698">
                <a:moveTo>
                  <a:pt x="0" y="0"/>
                </a:moveTo>
                <a:lnTo>
                  <a:pt x="2445202" y="0"/>
                </a:lnTo>
                <a:lnTo>
                  <a:pt x="2445202" y="289024"/>
                </a:lnTo>
                <a:cubicBezTo>
                  <a:pt x="2445202" y="487114"/>
                  <a:pt x="2284618" y="647698"/>
                  <a:pt x="2086528" y="647698"/>
                </a:cubicBezTo>
                <a:lnTo>
                  <a:pt x="358674" y="647698"/>
                </a:lnTo>
                <a:cubicBezTo>
                  <a:pt x="160584" y="647698"/>
                  <a:pt x="0" y="487114"/>
                  <a:pt x="0" y="289024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07">
              <a:latin typeface="+mn-lt"/>
            </a:endParaRPr>
          </a:p>
        </p:txBody>
      </p:sp>
      <p:sp>
        <p:nvSpPr>
          <p:cNvPr id="41" name="Text Placeholder 7"/>
          <p:cNvSpPr>
            <a:spLocks noGrp="1"/>
          </p:cNvSpPr>
          <p:nvPr>
            <p:ph type="body" sz="quarter" idx="74" hasCustomPrompt="1"/>
          </p:nvPr>
        </p:nvSpPr>
        <p:spPr>
          <a:xfrm>
            <a:off x="8822702" y="3778347"/>
            <a:ext cx="2259187" cy="3453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1" baseline="0">
                <a:solidFill>
                  <a:schemeClr val="bg1"/>
                </a:solidFill>
                <a:latin typeface="+mn-lt"/>
                <a:cs typeface="Lato Light"/>
              </a:defRPr>
            </a:lvl1pPr>
          </a:lstStyle>
          <a:p>
            <a:pPr lvl="0"/>
            <a:r>
              <a:rPr lang="es-ES_tradnl" dirty="0"/>
              <a:t>RESULT 1</a:t>
            </a:r>
          </a:p>
        </p:txBody>
      </p:sp>
      <p:sp>
        <p:nvSpPr>
          <p:cNvPr id="42" name="Text Placeholder 7"/>
          <p:cNvSpPr>
            <a:spLocks noGrp="1"/>
          </p:cNvSpPr>
          <p:nvPr>
            <p:ph type="body" sz="quarter" idx="75" hasCustomPrompt="1"/>
          </p:nvPr>
        </p:nvSpPr>
        <p:spPr>
          <a:xfrm>
            <a:off x="8822702" y="4153138"/>
            <a:ext cx="2259187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4">
                    <a:lumMod val="50000"/>
                  </a:schemeClr>
                </a:solidFill>
                <a:latin typeface="+mn-l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471035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000">
        <p:fade/>
      </p:transition>
    </mc:Choice>
    <mc:Fallback xmlns="">
      <p:transition spd="med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800"/>
                            </p:stCondLst>
                            <p:childTnLst>
                              <p:par>
                                <p:cTn id="24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900" decel="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4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4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4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600"/>
                            </p:stCondLst>
                            <p:childTnLst>
                              <p:par>
                                <p:cTn id="49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900" decel="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4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4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4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53" presetClass="entr" presetSubtype="16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400"/>
                            </p:stCondLst>
                            <p:childTnLst>
                              <p:par>
                                <p:cTn id="74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900" decel="100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animBg="1"/>
      <p:bldP spid="29" grpId="0" animBg="1"/>
      <p:bldP spid="77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77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7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7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8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7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7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animBg="1"/>
      <p:bldP spid="33" grpId="0" animBg="1"/>
      <p:bldP spid="3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35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 animBg="1"/>
      <p:bldP spid="39" grpId="0" animBg="1"/>
      <p:bldP spid="4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41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4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4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our images with ca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"/>
          <p:cNvSpPr>
            <a:spLocks noGrp="1"/>
          </p:cNvSpPr>
          <p:nvPr>
            <p:ph type="pic" sz="quarter" idx="48"/>
          </p:nvPr>
        </p:nvSpPr>
        <p:spPr>
          <a:xfrm>
            <a:off x="721785" y="1394011"/>
            <a:ext cx="4967816" cy="1530161"/>
          </a:xfrm>
          <a:custGeom>
            <a:avLst/>
            <a:gdLst/>
            <a:ahLst/>
            <a:cxnLst/>
            <a:rect l="l" t="t" r="r" b="b"/>
            <a:pathLst>
              <a:path w="3725862" h="1275134">
                <a:moveTo>
                  <a:pt x="360890" y="0"/>
                </a:moveTo>
                <a:lnTo>
                  <a:pt x="3364972" y="0"/>
                </a:lnTo>
                <a:cubicBezTo>
                  <a:pt x="3564286" y="0"/>
                  <a:pt x="3725862" y="161576"/>
                  <a:pt x="3725862" y="360890"/>
                </a:cubicBezTo>
                <a:lnTo>
                  <a:pt x="3725862" y="1275134"/>
                </a:lnTo>
                <a:lnTo>
                  <a:pt x="0" y="1275134"/>
                </a:lnTo>
                <a:lnTo>
                  <a:pt x="0" y="360890"/>
                </a:lnTo>
                <a:cubicBezTo>
                  <a:pt x="0" y="161576"/>
                  <a:pt x="161576" y="0"/>
                  <a:pt x="360890" y="0"/>
                </a:cubicBezTo>
                <a:close/>
              </a:path>
            </a:pathLst>
          </a:custGeom>
          <a:blipFill dpi="0" rotWithShape="1">
            <a:blip r:embed="rId2"/>
            <a:srcRect/>
            <a:tile tx="0" ty="0" sx="100000" sy="100000" flip="none" algn="tl"/>
          </a:blipFill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/>
          </a:p>
        </p:txBody>
      </p:sp>
      <p:sp>
        <p:nvSpPr>
          <p:cNvPr id="38" name="Rounded Rectangle 18"/>
          <p:cNvSpPr/>
          <p:nvPr userDrawn="1"/>
        </p:nvSpPr>
        <p:spPr>
          <a:xfrm>
            <a:off x="721785" y="2929890"/>
            <a:ext cx="4967816" cy="723899"/>
          </a:xfrm>
          <a:custGeom>
            <a:avLst/>
            <a:gdLst/>
            <a:ahLst/>
            <a:cxnLst/>
            <a:rect l="l" t="t" r="r" b="b"/>
            <a:pathLst>
              <a:path w="3725862" h="603249">
                <a:moveTo>
                  <a:pt x="0" y="0"/>
                </a:moveTo>
                <a:lnTo>
                  <a:pt x="3725862" y="0"/>
                </a:lnTo>
                <a:lnTo>
                  <a:pt x="3725862" y="280197"/>
                </a:lnTo>
                <a:cubicBezTo>
                  <a:pt x="3725862" y="458614"/>
                  <a:pt x="3581227" y="603249"/>
                  <a:pt x="3402810" y="603249"/>
                </a:cubicBezTo>
                <a:lnTo>
                  <a:pt x="323052" y="603249"/>
                </a:lnTo>
                <a:cubicBezTo>
                  <a:pt x="144635" y="603249"/>
                  <a:pt x="0" y="458614"/>
                  <a:pt x="0" y="28019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07">
              <a:solidFill>
                <a:schemeClr val="bg1"/>
              </a:solidFill>
              <a:latin typeface="+mn-lt"/>
            </a:endParaRPr>
          </a:p>
        </p:txBody>
      </p:sp>
      <p:sp>
        <p:nvSpPr>
          <p:cNvPr id="41" name="Text Placeholder 7"/>
          <p:cNvSpPr>
            <a:spLocks noGrp="1"/>
          </p:cNvSpPr>
          <p:nvPr>
            <p:ph type="body" sz="quarter" idx="65" hasCustomPrompt="1"/>
          </p:nvPr>
        </p:nvSpPr>
        <p:spPr>
          <a:xfrm>
            <a:off x="1066801" y="2991378"/>
            <a:ext cx="4419600" cy="259199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20" b="0">
                <a:solidFill>
                  <a:schemeClr val="bg1"/>
                </a:solidFill>
                <a:latin typeface="+mn-l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42" name="Text Placeholder 2"/>
          <p:cNvSpPr>
            <a:spLocks noGrp="1"/>
          </p:cNvSpPr>
          <p:nvPr>
            <p:ph type="body" sz="quarter" idx="64" hasCustomPrompt="1"/>
          </p:nvPr>
        </p:nvSpPr>
        <p:spPr>
          <a:xfrm>
            <a:off x="1066801" y="3286159"/>
            <a:ext cx="4419600" cy="30667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1080">
                <a:solidFill>
                  <a:schemeClr val="bg1"/>
                </a:solidFill>
                <a:latin typeface="+mn-lt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  <p:sp>
        <p:nvSpPr>
          <p:cNvPr id="43" name="Picture Placeholder 2"/>
          <p:cNvSpPr>
            <a:spLocks noGrp="1"/>
          </p:cNvSpPr>
          <p:nvPr>
            <p:ph type="pic" sz="quarter" idx="66"/>
          </p:nvPr>
        </p:nvSpPr>
        <p:spPr>
          <a:xfrm>
            <a:off x="6608235" y="1394011"/>
            <a:ext cx="4967816" cy="1530161"/>
          </a:xfrm>
          <a:custGeom>
            <a:avLst/>
            <a:gdLst/>
            <a:ahLst/>
            <a:cxnLst/>
            <a:rect l="l" t="t" r="r" b="b"/>
            <a:pathLst>
              <a:path w="3725862" h="1275134">
                <a:moveTo>
                  <a:pt x="360890" y="0"/>
                </a:moveTo>
                <a:lnTo>
                  <a:pt x="3364972" y="0"/>
                </a:lnTo>
                <a:cubicBezTo>
                  <a:pt x="3564286" y="0"/>
                  <a:pt x="3725862" y="161576"/>
                  <a:pt x="3725862" y="360890"/>
                </a:cubicBezTo>
                <a:lnTo>
                  <a:pt x="3725862" y="1275134"/>
                </a:lnTo>
                <a:lnTo>
                  <a:pt x="0" y="1275134"/>
                </a:lnTo>
                <a:lnTo>
                  <a:pt x="0" y="360890"/>
                </a:lnTo>
                <a:cubicBezTo>
                  <a:pt x="0" y="161576"/>
                  <a:pt x="161576" y="0"/>
                  <a:pt x="360890" y="0"/>
                </a:cubicBezTo>
                <a:close/>
              </a:path>
            </a:pathLst>
          </a:custGeom>
          <a:blipFill dpi="0" rotWithShape="1">
            <a:blip r:embed="rId2"/>
            <a:srcRect/>
            <a:tile tx="0" ty="0" sx="100000" sy="100000" flip="none" algn="tl"/>
          </a:blipFill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/>
          </a:p>
        </p:txBody>
      </p:sp>
      <p:sp>
        <p:nvSpPr>
          <p:cNvPr id="44" name="Rounded Rectangle 18"/>
          <p:cNvSpPr/>
          <p:nvPr userDrawn="1"/>
        </p:nvSpPr>
        <p:spPr>
          <a:xfrm>
            <a:off x="6608235" y="2929890"/>
            <a:ext cx="4967816" cy="723899"/>
          </a:xfrm>
          <a:custGeom>
            <a:avLst/>
            <a:gdLst/>
            <a:ahLst/>
            <a:cxnLst/>
            <a:rect l="l" t="t" r="r" b="b"/>
            <a:pathLst>
              <a:path w="3725862" h="603249">
                <a:moveTo>
                  <a:pt x="0" y="0"/>
                </a:moveTo>
                <a:lnTo>
                  <a:pt x="3725862" y="0"/>
                </a:lnTo>
                <a:lnTo>
                  <a:pt x="3725862" y="280197"/>
                </a:lnTo>
                <a:cubicBezTo>
                  <a:pt x="3725862" y="458614"/>
                  <a:pt x="3581227" y="603249"/>
                  <a:pt x="3402810" y="603249"/>
                </a:cubicBezTo>
                <a:lnTo>
                  <a:pt x="323052" y="603249"/>
                </a:lnTo>
                <a:cubicBezTo>
                  <a:pt x="144635" y="603249"/>
                  <a:pt x="0" y="458614"/>
                  <a:pt x="0" y="280197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07">
              <a:solidFill>
                <a:schemeClr val="bg1"/>
              </a:solidFill>
              <a:latin typeface="+mn-lt"/>
            </a:endParaRPr>
          </a:p>
        </p:txBody>
      </p:sp>
      <p:sp>
        <p:nvSpPr>
          <p:cNvPr id="45" name="Text Placeholder 7"/>
          <p:cNvSpPr>
            <a:spLocks noGrp="1"/>
          </p:cNvSpPr>
          <p:nvPr>
            <p:ph type="body" sz="quarter" idx="67" hasCustomPrompt="1"/>
          </p:nvPr>
        </p:nvSpPr>
        <p:spPr>
          <a:xfrm>
            <a:off x="6953252" y="2991378"/>
            <a:ext cx="4419600" cy="259199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20" b="0">
                <a:solidFill>
                  <a:schemeClr val="bg1"/>
                </a:solidFill>
                <a:latin typeface="+mn-l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50" name="Text Placeholder 2"/>
          <p:cNvSpPr>
            <a:spLocks noGrp="1"/>
          </p:cNvSpPr>
          <p:nvPr>
            <p:ph type="body" sz="quarter" idx="68" hasCustomPrompt="1"/>
          </p:nvPr>
        </p:nvSpPr>
        <p:spPr>
          <a:xfrm>
            <a:off x="6953252" y="3286159"/>
            <a:ext cx="4419600" cy="30667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1080">
                <a:solidFill>
                  <a:schemeClr val="bg1"/>
                </a:solidFill>
                <a:latin typeface="+mn-lt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  <p:sp>
        <p:nvSpPr>
          <p:cNvPr id="51" name="Picture Placeholder 2"/>
          <p:cNvSpPr>
            <a:spLocks noGrp="1"/>
          </p:cNvSpPr>
          <p:nvPr>
            <p:ph type="pic" sz="quarter" idx="69"/>
          </p:nvPr>
        </p:nvSpPr>
        <p:spPr>
          <a:xfrm>
            <a:off x="721785" y="4061012"/>
            <a:ext cx="4967816" cy="1530161"/>
          </a:xfrm>
          <a:custGeom>
            <a:avLst/>
            <a:gdLst/>
            <a:ahLst/>
            <a:cxnLst/>
            <a:rect l="l" t="t" r="r" b="b"/>
            <a:pathLst>
              <a:path w="3725862" h="1275134">
                <a:moveTo>
                  <a:pt x="360890" y="0"/>
                </a:moveTo>
                <a:lnTo>
                  <a:pt x="3364972" y="0"/>
                </a:lnTo>
                <a:cubicBezTo>
                  <a:pt x="3564286" y="0"/>
                  <a:pt x="3725862" y="161576"/>
                  <a:pt x="3725862" y="360890"/>
                </a:cubicBezTo>
                <a:lnTo>
                  <a:pt x="3725862" y="1275134"/>
                </a:lnTo>
                <a:lnTo>
                  <a:pt x="0" y="1275134"/>
                </a:lnTo>
                <a:lnTo>
                  <a:pt x="0" y="360890"/>
                </a:lnTo>
                <a:cubicBezTo>
                  <a:pt x="0" y="161576"/>
                  <a:pt x="161576" y="0"/>
                  <a:pt x="360890" y="0"/>
                </a:cubicBezTo>
                <a:close/>
              </a:path>
            </a:pathLst>
          </a:custGeom>
          <a:blipFill dpi="0" rotWithShape="1">
            <a:blip r:embed="rId2"/>
            <a:srcRect/>
            <a:tile tx="0" ty="0" sx="100000" sy="100000" flip="none" algn="tl"/>
          </a:blipFill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chemeClr val="bg1"/>
                </a:solidFill>
                <a:latin typeface="+mn-lt"/>
                <a:cs typeface="Lato Regular"/>
              </a:defRPr>
            </a:lvl1pPr>
          </a:lstStyle>
          <a:p>
            <a:endParaRPr lang="en-US"/>
          </a:p>
        </p:txBody>
      </p:sp>
      <p:sp>
        <p:nvSpPr>
          <p:cNvPr id="52" name="Rounded Rectangle 18"/>
          <p:cNvSpPr/>
          <p:nvPr userDrawn="1"/>
        </p:nvSpPr>
        <p:spPr>
          <a:xfrm>
            <a:off x="721785" y="5596889"/>
            <a:ext cx="4967816" cy="723899"/>
          </a:xfrm>
          <a:custGeom>
            <a:avLst/>
            <a:gdLst/>
            <a:ahLst/>
            <a:cxnLst/>
            <a:rect l="l" t="t" r="r" b="b"/>
            <a:pathLst>
              <a:path w="3725862" h="603249">
                <a:moveTo>
                  <a:pt x="0" y="0"/>
                </a:moveTo>
                <a:lnTo>
                  <a:pt x="3725862" y="0"/>
                </a:lnTo>
                <a:lnTo>
                  <a:pt x="3725862" y="280197"/>
                </a:lnTo>
                <a:cubicBezTo>
                  <a:pt x="3725862" y="458614"/>
                  <a:pt x="3581227" y="603249"/>
                  <a:pt x="3402810" y="603249"/>
                </a:cubicBezTo>
                <a:lnTo>
                  <a:pt x="323052" y="603249"/>
                </a:lnTo>
                <a:cubicBezTo>
                  <a:pt x="144635" y="603249"/>
                  <a:pt x="0" y="458614"/>
                  <a:pt x="0" y="28019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07">
              <a:solidFill>
                <a:schemeClr val="bg1"/>
              </a:solidFill>
              <a:latin typeface="+mn-lt"/>
            </a:endParaRPr>
          </a:p>
        </p:txBody>
      </p:sp>
      <p:sp>
        <p:nvSpPr>
          <p:cNvPr id="53" name="Text Placeholder 7"/>
          <p:cNvSpPr>
            <a:spLocks noGrp="1"/>
          </p:cNvSpPr>
          <p:nvPr>
            <p:ph type="body" sz="quarter" idx="70" hasCustomPrompt="1"/>
          </p:nvPr>
        </p:nvSpPr>
        <p:spPr>
          <a:xfrm>
            <a:off x="1066801" y="5658377"/>
            <a:ext cx="4419600" cy="259199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20" b="0">
                <a:solidFill>
                  <a:schemeClr val="bg1"/>
                </a:solidFill>
                <a:latin typeface="+mn-l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54" name="Text Placeholder 2"/>
          <p:cNvSpPr>
            <a:spLocks noGrp="1"/>
          </p:cNvSpPr>
          <p:nvPr>
            <p:ph type="body" sz="quarter" idx="71" hasCustomPrompt="1"/>
          </p:nvPr>
        </p:nvSpPr>
        <p:spPr>
          <a:xfrm>
            <a:off x="1066801" y="5953159"/>
            <a:ext cx="4419600" cy="30667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1080">
                <a:solidFill>
                  <a:schemeClr val="bg1"/>
                </a:solidFill>
                <a:latin typeface="+mn-lt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  <p:sp>
        <p:nvSpPr>
          <p:cNvPr id="55" name="Picture Placeholder 2"/>
          <p:cNvSpPr>
            <a:spLocks noGrp="1"/>
          </p:cNvSpPr>
          <p:nvPr>
            <p:ph type="pic" sz="quarter" idx="72"/>
          </p:nvPr>
        </p:nvSpPr>
        <p:spPr>
          <a:xfrm>
            <a:off x="6608235" y="4061012"/>
            <a:ext cx="4967816" cy="1530161"/>
          </a:xfrm>
          <a:custGeom>
            <a:avLst/>
            <a:gdLst/>
            <a:ahLst/>
            <a:cxnLst/>
            <a:rect l="l" t="t" r="r" b="b"/>
            <a:pathLst>
              <a:path w="3725862" h="1275134">
                <a:moveTo>
                  <a:pt x="360890" y="0"/>
                </a:moveTo>
                <a:lnTo>
                  <a:pt x="3364972" y="0"/>
                </a:lnTo>
                <a:cubicBezTo>
                  <a:pt x="3564286" y="0"/>
                  <a:pt x="3725862" y="161576"/>
                  <a:pt x="3725862" y="360890"/>
                </a:cubicBezTo>
                <a:lnTo>
                  <a:pt x="3725862" y="1275134"/>
                </a:lnTo>
                <a:lnTo>
                  <a:pt x="0" y="1275134"/>
                </a:lnTo>
                <a:lnTo>
                  <a:pt x="0" y="360890"/>
                </a:lnTo>
                <a:cubicBezTo>
                  <a:pt x="0" y="161576"/>
                  <a:pt x="161576" y="0"/>
                  <a:pt x="360890" y="0"/>
                </a:cubicBezTo>
                <a:close/>
              </a:path>
            </a:pathLst>
          </a:custGeom>
          <a:blipFill dpi="0" rotWithShape="1">
            <a:blip r:embed="rId2"/>
            <a:srcRect/>
            <a:tile tx="0" ty="0" sx="100000" sy="100000" flip="none" algn="tl"/>
          </a:blipFill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chemeClr val="bg1"/>
                </a:solidFill>
                <a:latin typeface="+mn-lt"/>
                <a:cs typeface="Lato Regular"/>
              </a:defRPr>
            </a:lvl1pPr>
          </a:lstStyle>
          <a:p>
            <a:endParaRPr lang="en-US"/>
          </a:p>
        </p:txBody>
      </p:sp>
      <p:sp>
        <p:nvSpPr>
          <p:cNvPr id="56" name="Rounded Rectangle 18"/>
          <p:cNvSpPr/>
          <p:nvPr userDrawn="1"/>
        </p:nvSpPr>
        <p:spPr>
          <a:xfrm>
            <a:off x="6608235" y="5596889"/>
            <a:ext cx="4967816" cy="723899"/>
          </a:xfrm>
          <a:custGeom>
            <a:avLst/>
            <a:gdLst/>
            <a:ahLst/>
            <a:cxnLst/>
            <a:rect l="l" t="t" r="r" b="b"/>
            <a:pathLst>
              <a:path w="3725862" h="603249">
                <a:moveTo>
                  <a:pt x="0" y="0"/>
                </a:moveTo>
                <a:lnTo>
                  <a:pt x="3725862" y="0"/>
                </a:lnTo>
                <a:lnTo>
                  <a:pt x="3725862" y="280197"/>
                </a:lnTo>
                <a:cubicBezTo>
                  <a:pt x="3725862" y="458614"/>
                  <a:pt x="3581227" y="603249"/>
                  <a:pt x="3402810" y="603249"/>
                </a:cubicBezTo>
                <a:lnTo>
                  <a:pt x="323052" y="603249"/>
                </a:lnTo>
                <a:cubicBezTo>
                  <a:pt x="144635" y="603249"/>
                  <a:pt x="0" y="458614"/>
                  <a:pt x="0" y="280197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07">
              <a:solidFill>
                <a:schemeClr val="bg1"/>
              </a:solidFill>
              <a:latin typeface="+mn-lt"/>
            </a:endParaRPr>
          </a:p>
        </p:txBody>
      </p:sp>
      <p:sp>
        <p:nvSpPr>
          <p:cNvPr id="57" name="Text Placeholder 7"/>
          <p:cNvSpPr>
            <a:spLocks noGrp="1"/>
          </p:cNvSpPr>
          <p:nvPr>
            <p:ph type="body" sz="quarter" idx="73" hasCustomPrompt="1"/>
          </p:nvPr>
        </p:nvSpPr>
        <p:spPr>
          <a:xfrm>
            <a:off x="6953252" y="5658377"/>
            <a:ext cx="4419600" cy="259199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20" b="0">
                <a:solidFill>
                  <a:schemeClr val="bg1"/>
                </a:solidFill>
                <a:latin typeface="+mn-l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58" name="Text Placeholder 2"/>
          <p:cNvSpPr>
            <a:spLocks noGrp="1"/>
          </p:cNvSpPr>
          <p:nvPr>
            <p:ph type="body" sz="quarter" idx="74" hasCustomPrompt="1"/>
          </p:nvPr>
        </p:nvSpPr>
        <p:spPr>
          <a:xfrm>
            <a:off x="6953252" y="5953159"/>
            <a:ext cx="4419600" cy="30667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1080">
                <a:solidFill>
                  <a:schemeClr val="bg1"/>
                </a:solidFill>
                <a:latin typeface="+mn-lt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672241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000">
        <p:fade/>
      </p:transition>
    </mc:Choice>
    <mc:Fallback xmlns="">
      <p:transition spd="med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8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4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600"/>
                            </p:stCondLst>
                            <p:childTnLst>
                              <p:par>
                                <p:cTn id="3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4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4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4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400"/>
                            </p:stCondLst>
                            <p:childTnLst>
                              <p:par>
                                <p:cTn id="4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4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4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4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53" presetClass="entr" presetSubtype="16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7200"/>
                            </p:stCondLst>
                            <p:childTnLst>
                              <p:par>
                                <p:cTn id="6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4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4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4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38" grpId="0" animBg="1"/>
      <p:bldP spid="4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3" grpId="0" animBg="1"/>
      <p:bldP spid="44" grpId="0" animBg="1"/>
      <p:bldP spid="4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1" grpId="0" animBg="1"/>
      <p:bldP spid="52" grpId="0" animBg="1"/>
      <p:bldP spid="53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3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5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animBg="1"/>
      <p:bldP spid="56" grpId="0" animBg="1"/>
      <p:bldP spid="57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7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5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 userDrawn="1"/>
        </p:nvSpPr>
        <p:spPr>
          <a:xfrm>
            <a:off x="694700" y="4972834"/>
            <a:ext cx="2546636" cy="1320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9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699111" y="1836068"/>
            <a:ext cx="2537814" cy="3130014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</p:spPr>
        <p:txBody>
          <a:bodyPr bIns="457200" anchor="b"/>
          <a:lstStyle>
            <a:lvl1pPr algn="ctr">
              <a:buNone/>
              <a:defRPr sz="1599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5"/>
          </p:nvPr>
        </p:nvSpPr>
        <p:spPr>
          <a:xfrm>
            <a:off x="779897" y="5340469"/>
            <a:ext cx="2376238" cy="846795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>
              <a:buNone/>
              <a:defRPr sz="1200" b="0" baseline="0">
                <a:solidFill>
                  <a:schemeClr val="bg1"/>
                </a:solidFill>
              </a:defRPr>
            </a:lvl1pPr>
            <a:lvl2pPr marL="609548" indent="0">
              <a:buNone/>
              <a:defRPr sz="1599"/>
            </a:lvl2pPr>
            <a:lvl3pPr marL="1219094" indent="0">
              <a:buNone/>
              <a:defRPr sz="1333"/>
            </a:lvl3pPr>
            <a:lvl4pPr marL="1828642" indent="0">
              <a:buNone/>
              <a:defRPr sz="1200"/>
            </a:lvl4pPr>
            <a:lvl5pPr marL="2438190" indent="0">
              <a:buNone/>
              <a:defRPr sz="1200"/>
            </a:lvl5pPr>
            <a:lvl6pPr marL="3047737" indent="0">
              <a:buNone/>
              <a:defRPr sz="1200"/>
            </a:lvl6pPr>
            <a:lvl7pPr marL="3657284" indent="0">
              <a:buNone/>
              <a:defRPr sz="1200"/>
            </a:lvl7pPr>
            <a:lvl8pPr marL="4266831" indent="0">
              <a:buNone/>
              <a:defRPr sz="1200"/>
            </a:lvl8pPr>
            <a:lvl9pPr marL="4876379" indent="0">
              <a:buNone/>
              <a:defRPr sz="1200"/>
            </a:lvl9pPr>
          </a:lstStyle>
          <a:p>
            <a:pPr algn="ctr"/>
            <a:endParaRPr lang="en-US" sz="1333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5" name="Text Placeholder 3"/>
          <p:cNvSpPr>
            <a:spLocks noGrp="1"/>
          </p:cNvSpPr>
          <p:nvPr>
            <p:ph type="body" sz="half" idx="17"/>
          </p:nvPr>
        </p:nvSpPr>
        <p:spPr>
          <a:xfrm>
            <a:off x="776571" y="5065866"/>
            <a:ext cx="2382891" cy="257040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800" b="1" baseline="0">
                <a:solidFill>
                  <a:schemeClr val="bg1"/>
                </a:solidFill>
              </a:defRPr>
            </a:lvl1pPr>
            <a:lvl2pPr marL="609548" indent="0">
              <a:buNone/>
              <a:defRPr sz="1599"/>
            </a:lvl2pPr>
            <a:lvl3pPr marL="1219094" indent="0">
              <a:buNone/>
              <a:defRPr sz="1333"/>
            </a:lvl3pPr>
            <a:lvl4pPr marL="1828642" indent="0">
              <a:buNone/>
              <a:defRPr sz="1200"/>
            </a:lvl4pPr>
            <a:lvl5pPr marL="2438190" indent="0">
              <a:buNone/>
              <a:defRPr sz="1200"/>
            </a:lvl5pPr>
            <a:lvl6pPr marL="3047737" indent="0">
              <a:buNone/>
              <a:defRPr sz="1200"/>
            </a:lvl6pPr>
            <a:lvl7pPr marL="3657284" indent="0">
              <a:buNone/>
              <a:defRPr sz="1200"/>
            </a:lvl7pPr>
            <a:lvl8pPr marL="4266831" indent="0">
              <a:buNone/>
              <a:defRPr sz="1200"/>
            </a:lvl8pPr>
            <a:lvl9pPr marL="4876379" indent="0">
              <a:buNone/>
              <a:defRPr sz="1200"/>
            </a:lvl9pPr>
          </a:lstStyle>
          <a:p>
            <a:pPr lvl="0"/>
            <a:endParaRPr lang="en-US" dirty="0"/>
          </a:p>
        </p:txBody>
      </p:sp>
      <p:sp>
        <p:nvSpPr>
          <p:cNvPr id="36" name="Rectangle 35"/>
          <p:cNvSpPr/>
          <p:nvPr userDrawn="1"/>
        </p:nvSpPr>
        <p:spPr>
          <a:xfrm>
            <a:off x="3447765" y="4972834"/>
            <a:ext cx="2546636" cy="1320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37" name="Picture Placeholder 7"/>
          <p:cNvSpPr>
            <a:spLocks noGrp="1"/>
          </p:cNvSpPr>
          <p:nvPr>
            <p:ph type="pic" sz="quarter" idx="18" hasCustomPrompt="1"/>
          </p:nvPr>
        </p:nvSpPr>
        <p:spPr>
          <a:xfrm>
            <a:off x="3452176" y="1836068"/>
            <a:ext cx="2537814" cy="3130014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</p:spPr>
        <p:txBody>
          <a:bodyPr bIns="457200" anchor="b"/>
          <a:lstStyle>
            <a:lvl1pPr algn="ctr">
              <a:buNone/>
              <a:defRPr sz="1599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38" name="Text Placeholder 3"/>
          <p:cNvSpPr>
            <a:spLocks noGrp="1"/>
          </p:cNvSpPr>
          <p:nvPr>
            <p:ph type="body" sz="half" idx="19"/>
          </p:nvPr>
        </p:nvSpPr>
        <p:spPr>
          <a:xfrm>
            <a:off x="3532962" y="5340469"/>
            <a:ext cx="2376238" cy="846795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>
              <a:buNone/>
              <a:defRPr sz="1200" b="0" baseline="0">
                <a:solidFill>
                  <a:schemeClr val="bg1"/>
                </a:solidFill>
              </a:defRPr>
            </a:lvl1pPr>
            <a:lvl2pPr marL="609548" indent="0">
              <a:buNone/>
              <a:defRPr sz="1599"/>
            </a:lvl2pPr>
            <a:lvl3pPr marL="1219094" indent="0">
              <a:buNone/>
              <a:defRPr sz="1333"/>
            </a:lvl3pPr>
            <a:lvl4pPr marL="1828642" indent="0">
              <a:buNone/>
              <a:defRPr sz="1200"/>
            </a:lvl4pPr>
            <a:lvl5pPr marL="2438190" indent="0">
              <a:buNone/>
              <a:defRPr sz="1200"/>
            </a:lvl5pPr>
            <a:lvl6pPr marL="3047737" indent="0">
              <a:buNone/>
              <a:defRPr sz="1200"/>
            </a:lvl6pPr>
            <a:lvl7pPr marL="3657284" indent="0">
              <a:buNone/>
              <a:defRPr sz="1200"/>
            </a:lvl7pPr>
            <a:lvl8pPr marL="4266831" indent="0">
              <a:buNone/>
              <a:defRPr sz="1200"/>
            </a:lvl8pPr>
            <a:lvl9pPr marL="4876379" indent="0">
              <a:buNone/>
              <a:defRPr sz="1200"/>
            </a:lvl9pPr>
          </a:lstStyle>
          <a:p>
            <a:pPr algn="ctr"/>
            <a:endParaRPr lang="en-US" sz="1333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9" name="Text Placeholder 3"/>
          <p:cNvSpPr>
            <a:spLocks noGrp="1"/>
          </p:cNvSpPr>
          <p:nvPr>
            <p:ph type="body" sz="half" idx="20"/>
          </p:nvPr>
        </p:nvSpPr>
        <p:spPr>
          <a:xfrm>
            <a:off x="3529636" y="5065866"/>
            <a:ext cx="2382891" cy="257040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800" b="1" baseline="0">
                <a:solidFill>
                  <a:schemeClr val="bg1"/>
                </a:solidFill>
              </a:defRPr>
            </a:lvl1pPr>
            <a:lvl2pPr marL="609548" indent="0">
              <a:buNone/>
              <a:defRPr sz="1599"/>
            </a:lvl2pPr>
            <a:lvl3pPr marL="1219094" indent="0">
              <a:buNone/>
              <a:defRPr sz="1333"/>
            </a:lvl3pPr>
            <a:lvl4pPr marL="1828642" indent="0">
              <a:buNone/>
              <a:defRPr sz="1200"/>
            </a:lvl4pPr>
            <a:lvl5pPr marL="2438190" indent="0">
              <a:buNone/>
              <a:defRPr sz="1200"/>
            </a:lvl5pPr>
            <a:lvl6pPr marL="3047737" indent="0">
              <a:buNone/>
              <a:defRPr sz="1200"/>
            </a:lvl6pPr>
            <a:lvl7pPr marL="3657284" indent="0">
              <a:buNone/>
              <a:defRPr sz="1200"/>
            </a:lvl7pPr>
            <a:lvl8pPr marL="4266831" indent="0">
              <a:buNone/>
              <a:defRPr sz="1200"/>
            </a:lvl8pPr>
            <a:lvl9pPr marL="4876379" indent="0">
              <a:buNone/>
              <a:defRPr sz="1200"/>
            </a:lvl9pPr>
          </a:lstStyle>
          <a:p>
            <a:pPr lvl="0"/>
            <a:endParaRPr lang="en-US" dirty="0"/>
          </a:p>
        </p:txBody>
      </p:sp>
      <p:sp>
        <p:nvSpPr>
          <p:cNvPr id="40" name="Rectangle 39"/>
          <p:cNvSpPr/>
          <p:nvPr userDrawn="1"/>
        </p:nvSpPr>
        <p:spPr>
          <a:xfrm>
            <a:off x="6190965" y="4972834"/>
            <a:ext cx="2546636" cy="1320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41" name="Picture Placeholder 7"/>
          <p:cNvSpPr>
            <a:spLocks noGrp="1"/>
          </p:cNvSpPr>
          <p:nvPr>
            <p:ph type="pic" sz="quarter" idx="21" hasCustomPrompt="1"/>
          </p:nvPr>
        </p:nvSpPr>
        <p:spPr>
          <a:xfrm>
            <a:off x="6195376" y="1836068"/>
            <a:ext cx="2537814" cy="3130014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</p:spPr>
        <p:txBody>
          <a:bodyPr bIns="457200" anchor="b"/>
          <a:lstStyle>
            <a:lvl1pPr algn="ctr">
              <a:buNone/>
              <a:defRPr sz="1599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42" name="Text Placeholder 3"/>
          <p:cNvSpPr>
            <a:spLocks noGrp="1"/>
          </p:cNvSpPr>
          <p:nvPr>
            <p:ph type="body" sz="half" idx="22"/>
          </p:nvPr>
        </p:nvSpPr>
        <p:spPr>
          <a:xfrm>
            <a:off x="6276162" y="5340469"/>
            <a:ext cx="2376238" cy="846795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>
              <a:buNone/>
              <a:defRPr sz="1200" b="0" baseline="0">
                <a:solidFill>
                  <a:schemeClr val="bg1"/>
                </a:solidFill>
              </a:defRPr>
            </a:lvl1pPr>
            <a:lvl2pPr marL="609548" indent="0">
              <a:buNone/>
              <a:defRPr sz="1599"/>
            </a:lvl2pPr>
            <a:lvl3pPr marL="1219094" indent="0">
              <a:buNone/>
              <a:defRPr sz="1333"/>
            </a:lvl3pPr>
            <a:lvl4pPr marL="1828642" indent="0">
              <a:buNone/>
              <a:defRPr sz="1200"/>
            </a:lvl4pPr>
            <a:lvl5pPr marL="2438190" indent="0">
              <a:buNone/>
              <a:defRPr sz="1200"/>
            </a:lvl5pPr>
            <a:lvl6pPr marL="3047737" indent="0">
              <a:buNone/>
              <a:defRPr sz="1200"/>
            </a:lvl6pPr>
            <a:lvl7pPr marL="3657284" indent="0">
              <a:buNone/>
              <a:defRPr sz="1200"/>
            </a:lvl7pPr>
            <a:lvl8pPr marL="4266831" indent="0">
              <a:buNone/>
              <a:defRPr sz="1200"/>
            </a:lvl8pPr>
            <a:lvl9pPr marL="4876379" indent="0">
              <a:buNone/>
              <a:defRPr sz="1200"/>
            </a:lvl9pPr>
          </a:lstStyle>
          <a:p>
            <a:pPr algn="ctr"/>
            <a:endParaRPr lang="en-US" sz="1333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3" name="Text Placeholder 3"/>
          <p:cNvSpPr>
            <a:spLocks noGrp="1"/>
          </p:cNvSpPr>
          <p:nvPr>
            <p:ph type="body" sz="half" idx="23"/>
          </p:nvPr>
        </p:nvSpPr>
        <p:spPr>
          <a:xfrm>
            <a:off x="6272837" y="5065866"/>
            <a:ext cx="2382891" cy="257040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800" b="1" baseline="0">
                <a:solidFill>
                  <a:schemeClr val="bg1"/>
                </a:solidFill>
              </a:defRPr>
            </a:lvl1pPr>
            <a:lvl2pPr marL="609548" indent="0">
              <a:buNone/>
              <a:defRPr sz="1599"/>
            </a:lvl2pPr>
            <a:lvl3pPr marL="1219094" indent="0">
              <a:buNone/>
              <a:defRPr sz="1333"/>
            </a:lvl3pPr>
            <a:lvl4pPr marL="1828642" indent="0">
              <a:buNone/>
              <a:defRPr sz="1200"/>
            </a:lvl4pPr>
            <a:lvl5pPr marL="2438190" indent="0">
              <a:buNone/>
              <a:defRPr sz="1200"/>
            </a:lvl5pPr>
            <a:lvl6pPr marL="3047737" indent="0">
              <a:buNone/>
              <a:defRPr sz="1200"/>
            </a:lvl6pPr>
            <a:lvl7pPr marL="3657284" indent="0">
              <a:buNone/>
              <a:defRPr sz="1200"/>
            </a:lvl7pPr>
            <a:lvl8pPr marL="4266831" indent="0">
              <a:buNone/>
              <a:defRPr sz="1200"/>
            </a:lvl8pPr>
            <a:lvl9pPr marL="4876379" indent="0">
              <a:buNone/>
              <a:defRPr sz="1200"/>
            </a:lvl9pPr>
          </a:lstStyle>
          <a:p>
            <a:pPr lvl="0"/>
            <a:endParaRPr lang="en-US" dirty="0"/>
          </a:p>
        </p:txBody>
      </p:sp>
      <p:sp>
        <p:nvSpPr>
          <p:cNvPr id="44" name="Rectangle 43"/>
          <p:cNvSpPr/>
          <p:nvPr userDrawn="1"/>
        </p:nvSpPr>
        <p:spPr>
          <a:xfrm>
            <a:off x="8934165" y="4972834"/>
            <a:ext cx="2546636" cy="1320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45" name="Picture Placeholder 7"/>
          <p:cNvSpPr>
            <a:spLocks noGrp="1"/>
          </p:cNvSpPr>
          <p:nvPr>
            <p:ph type="pic" sz="quarter" idx="24" hasCustomPrompt="1"/>
          </p:nvPr>
        </p:nvSpPr>
        <p:spPr>
          <a:xfrm>
            <a:off x="8938576" y="1836068"/>
            <a:ext cx="2537814" cy="3130014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</p:spPr>
        <p:txBody>
          <a:bodyPr bIns="457200" anchor="b"/>
          <a:lstStyle>
            <a:lvl1pPr algn="ctr">
              <a:buNone/>
              <a:defRPr sz="1599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46" name="Text Placeholder 3"/>
          <p:cNvSpPr>
            <a:spLocks noGrp="1"/>
          </p:cNvSpPr>
          <p:nvPr>
            <p:ph type="body" sz="half" idx="25"/>
          </p:nvPr>
        </p:nvSpPr>
        <p:spPr>
          <a:xfrm>
            <a:off x="9019362" y="5340469"/>
            <a:ext cx="2376238" cy="846795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>
              <a:buNone/>
              <a:defRPr sz="1200" b="0" baseline="0">
                <a:solidFill>
                  <a:schemeClr val="bg1"/>
                </a:solidFill>
              </a:defRPr>
            </a:lvl1pPr>
            <a:lvl2pPr marL="609548" indent="0">
              <a:buNone/>
              <a:defRPr sz="1599"/>
            </a:lvl2pPr>
            <a:lvl3pPr marL="1219094" indent="0">
              <a:buNone/>
              <a:defRPr sz="1333"/>
            </a:lvl3pPr>
            <a:lvl4pPr marL="1828642" indent="0">
              <a:buNone/>
              <a:defRPr sz="1200"/>
            </a:lvl4pPr>
            <a:lvl5pPr marL="2438190" indent="0">
              <a:buNone/>
              <a:defRPr sz="1200"/>
            </a:lvl5pPr>
            <a:lvl6pPr marL="3047737" indent="0">
              <a:buNone/>
              <a:defRPr sz="1200"/>
            </a:lvl6pPr>
            <a:lvl7pPr marL="3657284" indent="0">
              <a:buNone/>
              <a:defRPr sz="1200"/>
            </a:lvl7pPr>
            <a:lvl8pPr marL="4266831" indent="0">
              <a:buNone/>
              <a:defRPr sz="1200"/>
            </a:lvl8pPr>
            <a:lvl9pPr marL="4876379" indent="0">
              <a:buNone/>
              <a:defRPr sz="1200"/>
            </a:lvl9pPr>
          </a:lstStyle>
          <a:p>
            <a:pPr algn="ctr"/>
            <a:endParaRPr lang="en-US" sz="1333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7" name="Text Placeholder 3"/>
          <p:cNvSpPr>
            <a:spLocks noGrp="1"/>
          </p:cNvSpPr>
          <p:nvPr>
            <p:ph type="body" sz="half" idx="26"/>
          </p:nvPr>
        </p:nvSpPr>
        <p:spPr>
          <a:xfrm>
            <a:off x="9016036" y="5065866"/>
            <a:ext cx="2382891" cy="257040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800" b="1" baseline="0">
                <a:solidFill>
                  <a:schemeClr val="bg1"/>
                </a:solidFill>
              </a:defRPr>
            </a:lvl1pPr>
            <a:lvl2pPr marL="609548" indent="0">
              <a:buNone/>
              <a:defRPr sz="1599"/>
            </a:lvl2pPr>
            <a:lvl3pPr marL="1219094" indent="0">
              <a:buNone/>
              <a:defRPr sz="1333"/>
            </a:lvl3pPr>
            <a:lvl4pPr marL="1828642" indent="0">
              <a:buNone/>
              <a:defRPr sz="1200"/>
            </a:lvl4pPr>
            <a:lvl5pPr marL="2438190" indent="0">
              <a:buNone/>
              <a:defRPr sz="1200"/>
            </a:lvl5pPr>
            <a:lvl6pPr marL="3047737" indent="0">
              <a:buNone/>
              <a:defRPr sz="1200"/>
            </a:lvl6pPr>
            <a:lvl7pPr marL="3657284" indent="0">
              <a:buNone/>
              <a:defRPr sz="1200"/>
            </a:lvl7pPr>
            <a:lvl8pPr marL="4266831" indent="0">
              <a:buNone/>
              <a:defRPr sz="1200"/>
            </a:lvl8pPr>
            <a:lvl9pPr marL="4876379" indent="0">
              <a:buNone/>
              <a:defRPr sz="1200"/>
            </a:lvl9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385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" presetClass="entr" presetSubtype="4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" presetClass="entr" presetSubtype="1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2" presetClass="entr" presetSubtype="4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2" presetClass="entr" presetSubtype="4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000"/>
                            </p:stCondLst>
                            <p:childTnLst>
                              <p:par>
                                <p:cTn id="43" presetID="2" presetClass="entr" presetSubtype="1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500"/>
                            </p:stCondLst>
                            <p:childTnLst>
                              <p:par>
                                <p:cTn id="52" presetID="2" presetClass="entr" presetSubtype="4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000"/>
                            </p:stCondLst>
                            <p:childTnLst>
                              <p:par>
                                <p:cTn id="57" presetID="2" presetClass="entr" presetSubtype="4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4500"/>
                            </p:stCondLst>
                            <p:childTnLst>
                              <p:par>
                                <p:cTn id="62" presetID="2" presetClass="entr" presetSubtype="1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0"/>
                            </p:stCondLst>
                            <p:childTnLst>
                              <p:par>
                                <p:cTn id="71" presetID="2" presetClass="entr" presetSubtype="4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500"/>
                            </p:stCondLst>
                            <p:childTnLst>
                              <p:par>
                                <p:cTn id="76" presetID="2" presetClass="entr" presetSubtype="4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0" animBg="1"/>
      <p:bldP spid="37" grpId="0" animBg="1"/>
      <p:bldP spid="38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9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0" grpId="0" animBg="1"/>
      <p:bldP spid="41" grpId="0" animBg="1"/>
      <p:bldP spid="42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4" grpId="0" animBg="1"/>
      <p:bldP spid="45" grpId="0" animBg="1"/>
      <p:bldP spid="46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7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 userDrawn="1"/>
        </p:nvSpPr>
        <p:spPr>
          <a:xfrm>
            <a:off x="694698" y="4871234"/>
            <a:ext cx="3457479" cy="1320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latin typeface="+mn-lt"/>
            </a:endParaRPr>
          </a:p>
        </p:txBody>
      </p:sp>
      <p:sp>
        <p:nvSpPr>
          <p:cNvPr id="22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700686" y="1734468"/>
            <a:ext cx="3445501" cy="3130014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</p:spPr>
        <p:txBody>
          <a:bodyPr bIns="457200" anchor="b"/>
          <a:lstStyle>
            <a:lvl1pPr algn="ctr">
              <a:buNone/>
              <a:defRPr sz="1599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5"/>
          </p:nvPr>
        </p:nvSpPr>
        <p:spPr>
          <a:xfrm>
            <a:off x="810369" y="5238868"/>
            <a:ext cx="3226134" cy="846795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>
              <a:buNone/>
              <a:defRPr sz="1200" b="0" baseline="0">
                <a:solidFill>
                  <a:schemeClr val="bg1"/>
                </a:solidFill>
                <a:latin typeface="+mn-lt"/>
              </a:defRPr>
            </a:lvl1pPr>
            <a:lvl2pPr marL="609548" indent="0">
              <a:buNone/>
              <a:defRPr sz="1599"/>
            </a:lvl2pPr>
            <a:lvl3pPr marL="1219094" indent="0">
              <a:buNone/>
              <a:defRPr sz="1333"/>
            </a:lvl3pPr>
            <a:lvl4pPr marL="1828642" indent="0">
              <a:buNone/>
              <a:defRPr sz="1200"/>
            </a:lvl4pPr>
            <a:lvl5pPr marL="2438190" indent="0">
              <a:buNone/>
              <a:defRPr sz="1200"/>
            </a:lvl5pPr>
            <a:lvl6pPr marL="3047737" indent="0">
              <a:buNone/>
              <a:defRPr sz="1200"/>
            </a:lvl6pPr>
            <a:lvl7pPr marL="3657284" indent="0">
              <a:buNone/>
              <a:defRPr sz="1200"/>
            </a:lvl7pPr>
            <a:lvl8pPr marL="4266831" indent="0">
              <a:buNone/>
              <a:defRPr sz="1200"/>
            </a:lvl8pPr>
            <a:lvl9pPr marL="4876379" indent="0">
              <a:buNone/>
              <a:defRPr sz="1200"/>
            </a:lvl9pPr>
          </a:lstStyle>
          <a:p>
            <a:pPr algn="ctr"/>
            <a:endParaRPr lang="en-US" sz="1333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854" y="4964265"/>
            <a:ext cx="3235167" cy="257040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400" b="1" baseline="0">
                <a:solidFill>
                  <a:schemeClr val="bg1"/>
                </a:solidFill>
                <a:latin typeface="+mn-lt"/>
              </a:defRPr>
            </a:lvl1pPr>
            <a:lvl2pPr marL="609548" indent="0">
              <a:buNone/>
              <a:defRPr sz="1599"/>
            </a:lvl2pPr>
            <a:lvl3pPr marL="1219094" indent="0">
              <a:buNone/>
              <a:defRPr sz="1333"/>
            </a:lvl3pPr>
            <a:lvl4pPr marL="1828642" indent="0">
              <a:buNone/>
              <a:defRPr sz="1200"/>
            </a:lvl4pPr>
            <a:lvl5pPr marL="2438190" indent="0">
              <a:buNone/>
              <a:defRPr sz="1200"/>
            </a:lvl5pPr>
            <a:lvl6pPr marL="3047737" indent="0">
              <a:buNone/>
              <a:defRPr sz="1200"/>
            </a:lvl6pPr>
            <a:lvl7pPr marL="3657284" indent="0">
              <a:buNone/>
              <a:defRPr sz="1200"/>
            </a:lvl7pPr>
            <a:lvl8pPr marL="4266831" indent="0">
              <a:buNone/>
              <a:defRPr sz="1200"/>
            </a:lvl8pPr>
            <a:lvl9pPr marL="4876379" indent="0">
              <a:buNone/>
              <a:defRPr sz="1200"/>
            </a:lvl9pPr>
          </a:lstStyle>
          <a:p>
            <a:pPr lvl="0"/>
            <a:endParaRPr lang="en-US" dirty="0"/>
          </a:p>
        </p:txBody>
      </p:sp>
      <p:sp>
        <p:nvSpPr>
          <p:cNvPr id="25" name="Rectangle 24"/>
          <p:cNvSpPr/>
          <p:nvPr userDrawn="1"/>
        </p:nvSpPr>
        <p:spPr>
          <a:xfrm>
            <a:off x="4375512" y="4871234"/>
            <a:ext cx="3457479" cy="1320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latin typeface="+mn-lt"/>
            </a:endParaRPr>
          </a:p>
        </p:txBody>
      </p:sp>
      <p:sp>
        <p:nvSpPr>
          <p:cNvPr id="26" name="Picture Placeholder 7"/>
          <p:cNvSpPr>
            <a:spLocks noGrp="1"/>
          </p:cNvSpPr>
          <p:nvPr>
            <p:ph type="pic" sz="quarter" idx="18" hasCustomPrompt="1"/>
          </p:nvPr>
        </p:nvSpPr>
        <p:spPr>
          <a:xfrm>
            <a:off x="4381500" y="1734468"/>
            <a:ext cx="3445501" cy="3130014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</p:spPr>
        <p:txBody>
          <a:bodyPr bIns="457200" anchor="b"/>
          <a:lstStyle>
            <a:lvl1pPr algn="ctr">
              <a:buNone/>
              <a:defRPr sz="1599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91184" y="5238868"/>
            <a:ext cx="3226134" cy="846795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>
              <a:buNone/>
              <a:defRPr sz="1200" b="0" baseline="0">
                <a:solidFill>
                  <a:schemeClr val="bg1"/>
                </a:solidFill>
                <a:latin typeface="+mn-lt"/>
              </a:defRPr>
            </a:lvl1pPr>
            <a:lvl2pPr marL="609548" indent="0">
              <a:buNone/>
              <a:defRPr sz="1599"/>
            </a:lvl2pPr>
            <a:lvl3pPr marL="1219094" indent="0">
              <a:buNone/>
              <a:defRPr sz="1333"/>
            </a:lvl3pPr>
            <a:lvl4pPr marL="1828642" indent="0">
              <a:buNone/>
              <a:defRPr sz="1200"/>
            </a:lvl4pPr>
            <a:lvl5pPr marL="2438190" indent="0">
              <a:buNone/>
              <a:defRPr sz="1200"/>
            </a:lvl5pPr>
            <a:lvl6pPr marL="3047737" indent="0">
              <a:buNone/>
              <a:defRPr sz="1200"/>
            </a:lvl6pPr>
            <a:lvl7pPr marL="3657284" indent="0">
              <a:buNone/>
              <a:defRPr sz="1200"/>
            </a:lvl7pPr>
            <a:lvl8pPr marL="4266831" indent="0">
              <a:buNone/>
              <a:defRPr sz="1200"/>
            </a:lvl8pPr>
            <a:lvl9pPr marL="4876379" indent="0">
              <a:buNone/>
              <a:defRPr sz="1200"/>
            </a:lvl9pPr>
          </a:lstStyle>
          <a:p>
            <a:pPr algn="ctr"/>
            <a:endParaRPr lang="en-US" sz="1333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0" name="Text Placeholder 3"/>
          <p:cNvSpPr>
            <a:spLocks noGrp="1"/>
          </p:cNvSpPr>
          <p:nvPr>
            <p:ph type="body" sz="half" idx="20"/>
          </p:nvPr>
        </p:nvSpPr>
        <p:spPr>
          <a:xfrm>
            <a:off x="4486668" y="4964265"/>
            <a:ext cx="3235167" cy="257040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400" b="1" baseline="0">
                <a:solidFill>
                  <a:schemeClr val="bg1"/>
                </a:solidFill>
                <a:latin typeface="+mn-lt"/>
              </a:defRPr>
            </a:lvl1pPr>
            <a:lvl2pPr marL="609548" indent="0">
              <a:buNone/>
              <a:defRPr sz="1599"/>
            </a:lvl2pPr>
            <a:lvl3pPr marL="1219094" indent="0">
              <a:buNone/>
              <a:defRPr sz="1333"/>
            </a:lvl3pPr>
            <a:lvl4pPr marL="1828642" indent="0">
              <a:buNone/>
              <a:defRPr sz="1200"/>
            </a:lvl4pPr>
            <a:lvl5pPr marL="2438190" indent="0">
              <a:buNone/>
              <a:defRPr sz="1200"/>
            </a:lvl5pPr>
            <a:lvl6pPr marL="3047737" indent="0">
              <a:buNone/>
              <a:defRPr sz="1200"/>
            </a:lvl6pPr>
            <a:lvl7pPr marL="3657284" indent="0">
              <a:buNone/>
              <a:defRPr sz="1200"/>
            </a:lvl7pPr>
            <a:lvl8pPr marL="4266831" indent="0">
              <a:buNone/>
              <a:defRPr sz="1200"/>
            </a:lvl8pPr>
            <a:lvl9pPr marL="4876379" indent="0">
              <a:buNone/>
              <a:defRPr sz="1200"/>
            </a:lvl9pPr>
          </a:lstStyle>
          <a:p>
            <a:pPr lvl="0"/>
            <a:endParaRPr lang="en-US" dirty="0"/>
          </a:p>
        </p:txBody>
      </p:sp>
      <p:sp>
        <p:nvSpPr>
          <p:cNvPr id="31" name="Rectangle 30"/>
          <p:cNvSpPr/>
          <p:nvPr userDrawn="1"/>
        </p:nvSpPr>
        <p:spPr>
          <a:xfrm>
            <a:off x="8037562" y="4871234"/>
            <a:ext cx="3457479" cy="1320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+mn-lt"/>
            </a:endParaRPr>
          </a:p>
        </p:txBody>
      </p:sp>
      <p:sp>
        <p:nvSpPr>
          <p:cNvPr id="32" name="Picture Placeholder 7"/>
          <p:cNvSpPr>
            <a:spLocks noGrp="1"/>
          </p:cNvSpPr>
          <p:nvPr>
            <p:ph type="pic" sz="quarter" idx="21" hasCustomPrompt="1"/>
          </p:nvPr>
        </p:nvSpPr>
        <p:spPr>
          <a:xfrm>
            <a:off x="8043550" y="1734468"/>
            <a:ext cx="3445501" cy="3130014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</p:spPr>
        <p:txBody>
          <a:bodyPr bIns="457200" anchor="b"/>
          <a:lstStyle>
            <a:lvl1pPr algn="ctr">
              <a:buNone/>
              <a:defRPr sz="1599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33" name="Text Placeholder 3"/>
          <p:cNvSpPr>
            <a:spLocks noGrp="1"/>
          </p:cNvSpPr>
          <p:nvPr>
            <p:ph type="body" sz="half" idx="22"/>
          </p:nvPr>
        </p:nvSpPr>
        <p:spPr>
          <a:xfrm>
            <a:off x="8153233" y="5238868"/>
            <a:ext cx="3226134" cy="846795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>
              <a:buNone/>
              <a:defRPr sz="1200" b="0" baseline="0">
                <a:solidFill>
                  <a:schemeClr val="bg1"/>
                </a:solidFill>
                <a:latin typeface="+mn-lt"/>
              </a:defRPr>
            </a:lvl1pPr>
            <a:lvl2pPr marL="609548" indent="0">
              <a:buNone/>
              <a:defRPr sz="1599"/>
            </a:lvl2pPr>
            <a:lvl3pPr marL="1219094" indent="0">
              <a:buNone/>
              <a:defRPr sz="1333"/>
            </a:lvl3pPr>
            <a:lvl4pPr marL="1828642" indent="0">
              <a:buNone/>
              <a:defRPr sz="1200"/>
            </a:lvl4pPr>
            <a:lvl5pPr marL="2438190" indent="0">
              <a:buNone/>
              <a:defRPr sz="1200"/>
            </a:lvl5pPr>
            <a:lvl6pPr marL="3047737" indent="0">
              <a:buNone/>
              <a:defRPr sz="1200"/>
            </a:lvl6pPr>
            <a:lvl7pPr marL="3657284" indent="0">
              <a:buNone/>
              <a:defRPr sz="1200"/>
            </a:lvl7pPr>
            <a:lvl8pPr marL="4266831" indent="0">
              <a:buNone/>
              <a:defRPr sz="1200"/>
            </a:lvl8pPr>
            <a:lvl9pPr marL="4876379" indent="0">
              <a:buNone/>
              <a:defRPr sz="1200"/>
            </a:lvl9pPr>
          </a:lstStyle>
          <a:p>
            <a:pPr algn="ctr"/>
            <a:endParaRPr lang="en-US" sz="1333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4" name="Text Placeholder 3"/>
          <p:cNvSpPr>
            <a:spLocks noGrp="1"/>
          </p:cNvSpPr>
          <p:nvPr>
            <p:ph type="body" sz="half" idx="23"/>
          </p:nvPr>
        </p:nvSpPr>
        <p:spPr>
          <a:xfrm>
            <a:off x="8148718" y="4964265"/>
            <a:ext cx="3235167" cy="257040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400" b="1" baseline="0">
                <a:solidFill>
                  <a:schemeClr val="bg1"/>
                </a:solidFill>
                <a:latin typeface="+mn-lt"/>
              </a:defRPr>
            </a:lvl1pPr>
            <a:lvl2pPr marL="609548" indent="0">
              <a:buNone/>
              <a:defRPr sz="1599"/>
            </a:lvl2pPr>
            <a:lvl3pPr marL="1219094" indent="0">
              <a:buNone/>
              <a:defRPr sz="1333"/>
            </a:lvl3pPr>
            <a:lvl4pPr marL="1828642" indent="0">
              <a:buNone/>
              <a:defRPr sz="1200"/>
            </a:lvl4pPr>
            <a:lvl5pPr marL="2438190" indent="0">
              <a:buNone/>
              <a:defRPr sz="1200"/>
            </a:lvl5pPr>
            <a:lvl6pPr marL="3047737" indent="0">
              <a:buNone/>
              <a:defRPr sz="1200"/>
            </a:lvl6pPr>
            <a:lvl7pPr marL="3657284" indent="0">
              <a:buNone/>
              <a:defRPr sz="1200"/>
            </a:lvl7pPr>
            <a:lvl8pPr marL="4266831" indent="0">
              <a:buNone/>
              <a:defRPr sz="1200"/>
            </a:lvl8pPr>
            <a:lvl9pPr marL="4876379" indent="0">
              <a:buNone/>
              <a:defRPr sz="1200"/>
            </a:lvl9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9523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" presetClass="entr" presetSubtype="4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" presetClass="entr" presetSubtype="1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2" presetClass="entr" presetSubtype="4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2" presetClass="entr" presetSubtype="4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000"/>
                            </p:stCondLst>
                            <p:childTnLst>
                              <p:par>
                                <p:cTn id="43" presetID="2" presetClass="entr" presetSubtype="1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500"/>
                            </p:stCondLst>
                            <p:childTnLst>
                              <p:par>
                                <p:cTn id="52" presetID="2" presetClass="entr" presetSubtype="4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000"/>
                            </p:stCondLst>
                            <p:childTnLst>
                              <p:par>
                                <p:cTn id="57" presetID="2" presetClass="entr" presetSubtype="4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 animBg="1"/>
      <p:bldP spid="26" grpId="0" animBg="1"/>
      <p:bldP spid="27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 animBg="1"/>
      <p:bldP spid="32" grpId="0" animBg="1"/>
      <p:bldP spid="33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图片占位符 10"/>
          <p:cNvSpPr>
            <a:spLocks noGrp="1"/>
          </p:cNvSpPr>
          <p:nvPr>
            <p:ph type="pic" sz="quarter" idx="11"/>
          </p:nvPr>
        </p:nvSpPr>
        <p:spPr>
          <a:xfrm>
            <a:off x="3782875" y="2232092"/>
            <a:ext cx="1673570" cy="1442734"/>
          </a:xfrm>
          <a:custGeom>
            <a:avLst/>
            <a:gdLst>
              <a:gd name="connsiteX0" fmla="*/ 360684 w 1673570"/>
              <a:gd name="connsiteY0" fmla="*/ 0 h 1442734"/>
              <a:gd name="connsiteX1" fmla="*/ 1312887 w 1673570"/>
              <a:gd name="connsiteY1" fmla="*/ 0 h 1442734"/>
              <a:gd name="connsiteX2" fmla="*/ 1673570 w 1673570"/>
              <a:gd name="connsiteY2" fmla="*/ 721367 h 1442734"/>
              <a:gd name="connsiteX3" fmla="*/ 1312887 w 1673570"/>
              <a:gd name="connsiteY3" fmla="*/ 1442734 h 1442734"/>
              <a:gd name="connsiteX4" fmla="*/ 360684 w 1673570"/>
              <a:gd name="connsiteY4" fmla="*/ 1442734 h 1442734"/>
              <a:gd name="connsiteX5" fmla="*/ 0 w 1673570"/>
              <a:gd name="connsiteY5" fmla="*/ 721367 h 1442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73570" h="1442734">
                <a:moveTo>
                  <a:pt x="360684" y="0"/>
                </a:moveTo>
                <a:lnTo>
                  <a:pt x="1312887" y="0"/>
                </a:lnTo>
                <a:lnTo>
                  <a:pt x="1673570" y="721367"/>
                </a:lnTo>
                <a:lnTo>
                  <a:pt x="1312887" y="1442734"/>
                </a:lnTo>
                <a:lnTo>
                  <a:pt x="360684" y="1442734"/>
                </a:lnTo>
                <a:lnTo>
                  <a:pt x="0" y="721367"/>
                </a:lnTo>
                <a:close/>
              </a:path>
            </a:pathLst>
          </a:custGeom>
          <a:blipFill dpi="0" rotWithShape="1">
            <a:blip r:embed="rId2"/>
            <a:srcRect/>
            <a:tile tx="0" ty="0" sx="100000" sy="100000" flip="none" algn="tl"/>
          </a:blipFill>
        </p:spPr>
        <p:txBody>
          <a:bodyPr wrap="square">
            <a:noAutofit/>
          </a:bodyPr>
          <a:lstStyle>
            <a:lvl1pPr>
              <a:defRPr lang="zh-CN" altLang="en-US" sz="800">
                <a:solidFill>
                  <a:srgbClr val="C00000"/>
                </a:solidFill>
              </a:defRPr>
            </a:lvl1pPr>
          </a:lstStyle>
          <a:p>
            <a:pPr lvl="0"/>
            <a:endParaRPr lang="zh-CN" altLang="en-US"/>
          </a:p>
        </p:txBody>
      </p:sp>
      <p:sp>
        <p:nvSpPr>
          <p:cNvPr id="12" name="图片占位符 11"/>
          <p:cNvSpPr>
            <a:spLocks noGrp="1"/>
          </p:cNvSpPr>
          <p:nvPr>
            <p:ph type="pic" sz="quarter" idx="12"/>
          </p:nvPr>
        </p:nvSpPr>
        <p:spPr>
          <a:xfrm>
            <a:off x="6725547" y="2232092"/>
            <a:ext cx="1673570" cy="1442734"/>
          </a:xfrm>
          <a:custGeom>
            <a:avLst/>
            <a:gdLst>
              <a:gd name="connsiteX0" fmla="*/ 360684 w 1673570"/>
              <a:gd name="connsiteY0" fmla="*/ 0 h 1442734"/>
              <a:gd name="connsiteX1" fmla="*/ 1312887 w 1673570"/>
              <a:gd name="connsiteY1" fmla="*/ 0 h 1442734"/>
              <a:gd name="connsiteX2" fmla="*/ 1673570 w 1673570"/>
              <a:gd name="connsiteY2" fmla="*/ 721367 h 1442734"/>
              <a:gd name="connsiteX3" fmla="*/ 1312887 w 1673570"/>
              <a:gd name="connsiteY3" fmla="*/ 1442734 h 1442734"/>
              <a:gd name="connsiteX4" fmla="*/ 360684 w 1673570"/>
              <a:gd name="connsiteY4" fmla="*/ 1442734 h 1442734"/>
              <a:gd name="connsiteX5" fmla="*/ 0 w 1673570"/>
              <a:gd name="connsiteY5" fmla="*/ 721367 h 1442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73570" h="1442734">
                <a:moveTo>
                  <a:pt x="360684" y="0"/>
                </a:moveTo>
                <a:lnTo>
                  <a:pt x="1312887" y="0"/>
                </a:lnTo>
                <a:lnTo>
                  <a:pt x="1673570" y="721367"/>
                </a:lnTo>
                <a:lnTo>
                  <a:pt x="1312887" y="1442734"/>
                </a:lnTo>
                <a:lnTo>
                  <a:pt x="360684" y="1442734"/>
                </a:lnTo>
                <a:lnTo>
                  <a:pt x="0" y="721367"/>
                </a:lnTo>
                <a:close/>
              </a:path>
            </a:pathLst>
          </a:custGeom>
          <a:blipFill dpi="0" rotWithShape="1">
            <a:blip r:embed="rId2"/>
            <a:srcRect/>
            <a:tile tx="0" ty="0" sx="100000" sy="100000" flip="none" algn="tl"/>
          </a:blipFill>
        </p:spPr>
        <p:txBody>
          <a:bodyPr wrap="square">
            <a:noAutofit/>
          </a:bodyPr>
          <a:lstStyle>
            <a:lvl1pPr>
              <a:defRPr lang="zh-CN" altLang="en-US" sz="800">
                <a:solidFill>
                  <a:srgbClr val="C00000"/>
                </a:solidFill>
              </a:defRPr>
            </a:lvl1pPr>
          </a:lstStyle>
          <a:p>
            <a:pPr lvl="0"/>
            <a:endParaRPr lang="zh-CN" altLang="en-US"/>
          </a:p>
        </p:txBody>
      </p:sp>
      <p:sp>
        <p:nvSpPr>
          <p:cNvPr id="13" name="图片占位符 12"/>
          <p:cNvSpPr>
            <a:spLocks noGrp="1"/>
          </p:cNvSpPr>
          <p:nvPr>
            <p:ph type="pic" sz="quarter" idx="13"/>
          </p:nvPr>
        </p:nvSpPr>
        <p:spPr>
          <a:xfrm>
            <a:off x="5278125" y="4572200"/>
            <a:ext cx="1673570" cy="1442734"/>
          </a:xfrm>
          <a:custGeom>
            <a:avLst/>
            <a:gdLst>
              <a:gd name="connsiteX0" fmla="*/ 360684 w 1673570"/>
              <a:gd name="connsiteY0" fmla="*/ 0 h 1442734"/>
              <a:gd name="connsiteX1" fmla="*/ 1312887 w 1673570"/>
              <a:gd name="connsiteY1" fmla="*/ 0 h 1442734"/>
              <a:gd name="connsiteX2" fmla="*/ 1673570 w 1673570"/>
              <a:gd name="connsiteY2" fmla="*/ 721367 h 1442734"/>
              <a:gd name="connsiteX3" fmla="*/ 1312887 w 1673570"/>
              <a:gd name="connsiteY3" fmla="*/ 1442734 h 1442734"/>
              <a:gd name="connsiteX4" fmla="*/ 360684 w 1673570"/>
              <a:gd name="connsiteY4" fmla="*/ 1442734 h 1442734"/>
              <a:gd name="connsiteX5" fmla="*/ 0 w 1673570"/>
              <a:gd name="connsiteY5" fmla="*/ 721367 h 1442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73570" h="1442734">
                <a:moveTo>
                  <a:pt x="360684" y="0"/>
                </a:moveTo>
                <a:lnTo>
                  <a:pt x="1312887" y="0"/>
                </a:lnTo>
                <a:lnTo>
                  <a:pt x="1673570" y="721367"/>
                </a:lnTo>
                <a:lnTo>
                  <a:pt x="1312887" y="1442734"/>
                </a:lnTo>
                <a:lnTo>
                  <a:pt x="360684" y="1442734"/>
                </a:lnTo>
                <a:lnTo>
                  <a:pt x="0" y="721367"/>
                </a:lnTo>
                <a:close/>
              </a:path>
            </a:pathLst>
          </a:custGeom>
          <a:blipFill dpi="0" rotWithShape="1">
            <a:blip r:embed="rId2"/>
            <a:srcRect/>
            <a:tile tx="0" ty="0" sx="100000" sy="100000" flip="none" algn="tl"/>
          </a:blipFill>
        </p:spPr>
        <p:txBody>
          <a:bodyPr wrap="square">
            <a:noAutofit/>
          </a:bodyPr>
          <a:lstStyle>
            <a:lvl1pPr>
              <a:defRPr lang="zh-CN" altLang="en-US" sz="800">
                <a:solidFill>
                  <a:srgbClr val="C00000"/>
                </a:solidFill>
              </a:defRPr>
            </a:lvl1pPr>
          </a:lstStyle>
          <a:p>
            <a:pPr lvl="0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536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7.png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2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5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4.png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3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电子产品, 电路&#10;&#10;已生成极高可信度的说明"/>
          <p:cNvPicPr>
            <a:picLocks noChangeAspect="1"/>
          </p:cNvPicPr>
          <p:nvPr userDrawn="1"/>
        </p:nvPicPr>
        <p:blipFill rotWithShape="1">
          <a:blip r:embed="rId2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图片 3" descr="图片包含 天空, 户外&#10;&#10;已生成极高可信度的说明"/>
          <p:cNvPicPr>
            <a:picLocks noChangeAspect="1"/>
          </p:cNvPicPr>
          <p:nvPr userDrawn="1"/>
        </p:nvPicPr>
        <p:blipFill rotWithShape="1">
          <a:blip r:embed="rId2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58119"/>
            <a:ext cx="12192000" cy="6974237"/>
          </a:xfrm>
          <a:prstGeom prst="rect">
            <a:avLst/>
          </a:prstGeom>
        </p:spPr>
      </p:pic>
      <p:pic>
        <p:nvPicPr>
          <p:cNvPr id="5" name="图片 4" descr="图片包含 室内, 红色&#10;&#10;已生成极高可信度的说明"/>
          <p:cNvPicPr>
            <a:picLocks noChangeAspect="1"/>
          </p:cNvPicPr>
          <p:nvPr userDrawn="1"/>
        </p:nvPicPr>
        <p:blipFill>
          <a:blip r:embed="rId2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361016"/>
            <a:ext cx="12192000" cy="526043"/>
          </a:xfrm>
          <a:prstGeom prst="rect">
            <a:avLst/>
          </a:prstGeom>
        </p:spPr>
      </p:pic>
      <p:pic>
        <p:nvPicPr>
          <p:cNvPr id="7" name="图片 6" descr="图片包含 室内, 就坐, 红色&#10;&#10;已生成极高可信度的说明"/>
          <p:cNvPicPr>
            <a:picLocks noChangeAspect="1"/>
          </p:cNvPicPr>
          <p:nvPr userDrawn="1"/>
        </p:nvPicPr>
        <p:blipFill>
          <a:blip r:embed="rId2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531429"/>
            <a:ext cx="12192000" cy="355630"/>
          </a:xfrm>
          <a:prstGeom prst="rect">
            <a:avLst/>
          </a:prstGeom>
        </p:spPr>
      </p:pic>
      <p:grpSp>
        <p:nvGrpSpPr>
          <p:cNvPr id="8" name="组合 7"/>
          <p:cNvGrpSpPr/>
          <p:nvPr userDrawn="1"/>
        </p:nvGrpSpPr>
        <p:grpSpPr>
          <a:xfrm>
            <a:off x="1" y="0"/>
            <a:ext cx="1611086" cy="705999"/>
            <a:chOff x="0" y="0"/>
            <a:chExt cx="4305795" cy="1886857"/>
          </a:xfrm>
        </p:grpSpPr>
        <p:pic>
          <p:nvPicPr>
            <p:cNvPr id="9" name="图片 8" descr="图片包含 轮廓&#10;&#10;已生成高可信度的说明"/>
            <p:cNvPicPr>
              <a:picLocks noChangeAspect="1"/>
            </p:cNvPicPr>
            <p:nvPr/>
          </p:nvPicPr>
          <p:blipFill>
            <a:blip r:embed="rId2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0"/>
              <a:ext cx="4305795" cy="1886857"/>
            </a:xfrm>
            <a:prstGeom prst="rect">
              <a:avLst/>
            </a:prstGeom>
          </p:spPr>
        </p:pic>
        <p:pic>
          <p:nvPicPr>
            <p:cNvPr id="10" name="图片 9" descr="图片包含 物体&#10;&#10;已生成高可信度的说明"/>
            <p:cNvPicPr>
              <a:picLocks noChangeAspect="1"/>
            </p:cNvPicPr>
            <p:nvPr/>
          </p:nvPicPr>
          <p:blipFill>
            <a:blip r:embed="rId2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9288" y="112794"/>
              <a:ext cx="1156937" cy="872962"/>
            </a:xfrm>
            <a:prstGeom prst="rect">
              <a:avLst/>
            </a:prstGeom>
          </p:spPr>
        </p:pic>
      </p:grpSp>
      <p:pic>
        <p:nvPicPr>
          <p:cNvPr id="11" name="图片 10" descr="图片包含 宗教场所, 建筑物, 喇嘛庙, 庙宇&#10;&#10;已生成极高可信度的说明"/>
          <p:cNvPicPr>
            <a:picLocks noChangeAspect="1"/>
          </p:cNvPicPr>
          <p:nvPr userDrawn="1"/>
        </p:nvPicPr>
        <p:blipFill>
          <a:blip r:embed="rId2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97792" y="5949950"/>
            <a:ext cx="1694208" cy="908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7202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779" r:id="rId2"/>
    <p:sldLayoutId id="2147483780" r:id="rId3"/>
    <p:sldLayoutId id="2147483828" r:id="rId4"/>
    <p:sldLayoutId id="2147483781" r:id="rId5"/>
    <p:sldLayoutId id="2147483782" r:id="rId6"/>
    <p:sldLayoutId id="2147483783" r:id="rId7"/>
    <p:sldLayoutId id="2147483784" r:id="rId8"/>
    <p:sldLayoutId id="2147483785" r:id="rId9"/>
    <p:sldLayoutId id="2147483786" r:id="rId10"/>
    <p:sldLayoutId id="2147483787" r:id="rId11"/>
    <p:sldLayoutId id="2147483788" r:id="rId12"/>
    <p:sldLayoutId id="2147483789" r:id="rId13"/>
    <p:sldLayoutId id="2147483790" r:id="rId14"/>
    <p:sldLayoutId id="2147483791" r:id="rId15"/>
    <p:sldLayoutId id="2147483792" r:id="rId16"/>
    <p:sldLayoutId id="2147483826" r:id="rId17"/>
    <p:sldLayoutId id="2147483827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2019/11/15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09049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0" r:id="rId1"/>
    <p:sldLayoutId id="2147483831" r:id="rId2"/>
    <p:sldLayoutId id="2147483832" r:id="rId3"/>
    <p:sldLayoutId id="2147483833" r:id="rId4"/>
    <p:sldLayoutId id="2147483834" r:id="rId5"/>
    <p:sldLayoutId id="2147483835" r:id="rId6"/>
    <p:sldLayoutId id="2147483836" r:id="rId7"/>
    <p:sldLayoutId id="2147483837" r:id="rId8"/>
    <p:sldLayoutId id="2147483838" r:id="rId9"/>
    <p:sldLayoutId id="2147483839" r:id="rId10"/>
    <p:sldLayoutId id="2147483840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18.png"/><Relationship Id="rId3" Type="http://schemas.openxmlformats.org/officeDocument/2006/relationships/image" Target="../media/image1.png"/><Relationship Id="rId7" Type="http://schemas.openxmlformats.org/officeDocument/2006/relationships/image" Target="../media/image13.pn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16.png"/><Relationship Id="rId5" Type="http://schemas.openxmlformats.org/officeDocument/2006/relationships/image" Target="../media/image11.png"/><Relationship Id="rId10" Type="http://schemas.openxmlformats.org/officeDocument/2006/relationships/image" Target="../media/image15.png"/><Relationship Id="rId4" Type="http://schemas.openxmlformats.org/officeDocument/2006/relationships/image" Target="../media/image2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e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0.jpeg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image" Target="../media/image29.jpeg"/><Relationship Id="rId5" Type="http://schemas.openxmlformats.org/officeDocument/2006/relationships/image" Target="../media/image28.jpeg"/><Relationship Id="rId4" Type="http://schemas.openxmlformats.org/officeDocument/2006/relationships/notesSlide" Target="../notesSlides/notesSlide10.xml"/><Relationship Id="rId9" Type="http://schemas.openxmlformats.org/officeDocument/2006/relationships/image" Target="../media/image32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5.xml"/><Relationship Id="rId1" Type="http://schemas.openxmlformats.org/officeDocument/2006/relationships/tags" Target="../tags/tag24.xml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eg"/><Relationship Id="rId3" Type="http://schemas.openxmlformats.org/officeDocument/2006/relationships/tags" Target="../tags/tag28.xml"/><Relationship Id="rId7" Type="http://schemas.openxmlformats.org/officeDocument/2006/relationships/notesSlide" Target="../notesSlides/notesSlide12.xml"/><Relationship Id="rId2" Type="http://schemas.openxmlformats.org/officeDocument/2006/relationships/tags" Target="../tags/tag27.xml"/><Relationship Id="rId1" Type="http://schemas.openxmlformats.org/officeDocument/2006/relationships/tags" Target="../tags/tag26.xml"/><Relationship Id="rId6" Type="http://schemas.openxmlformats.org/officeDocument/2006/relationships/slideLayout" Target="../slideLayouts/slideLayout12.xml"/><Relationship Id="rId5" Type="http://schemas.openxmlformats.org/officeDocument/2006/relationships/tags" Target="../tags/tag30.xml"/><Relationship Id="rId4" Type="http://schemas.openxmlformats.org/officeDocument/2006/relationships/tags" Target="../tags/tag29.xml"/><Relationship Id="rId9" Type="http://schemas.openxmlformats.org/officeDocument/2006/relationships/image" Target="../media/image34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tags" Target="../tags/tag38.xml"/><Relationship Id="rId13" Type="http://schemas.openxmlformats.org/officeDocument/2006/relationships/tags" Target="../tags/tag43.xml"/><Relationship Id="rId18" Type="http://schemas.openxmlformats.org/officeDocument/2006/relationships/image" Target="../media/image36.jpeg"/><Relationship Id="rId3" Type="http://schemas.openxmlformats.org/officeDocument/2006/relationships/tags" Target="../tags/tag33.xml"/><Relationship Id="rId7" Type="http://schemas.openxmlformats.org/officeDocument/2006/relationships/tags" Target="../tags/tag37.xml"/><Relationship Id="rId12" Type="http://schemas.openxmlformats.org/officeDocument/2006/relationships/tags" Target="../tags/tag42.xml"/><Relationship Id="rId17" Type="http://schemas.openxmlformats.org/officeDocument/2006/relationships/image" Target="../media/image35.jpeg"/><Relationship Id="rId2" Type="http://schemas.openxmlformats.org/officeDocument/2006/relationships/tags" Target="../tags/tag32.xml"/><Relationship Id="rId16" Type="http://schemas.openxmlformats.org/officeDocument/2006/relationships/notesSlide" Target="../notesSlides/notesSlide13.xml"/><Relationship Id="rId1" Type="http://schemas.openxmlformats.org/officeDocument/2006/relationships/tags" Target="../tags/tag31.xml"/><Relationship Id="rId6" Type="http://schemas.openxmlformats.org/officeDocument/2006/relationships/tags" Target="../tags/tag36.xml"/><Relationship Id="rId11" Type="http://schemas.openxmlformats.org/officeDocument/2006/relationships/tags" Target="../tags/tag41.xml"/><Relationship Id="rId5" Type="http://schemas.openxmlformats.org/officeDocument/2006/relationships/tags" Target="../tags/tag35.xml"/><Relationship Id="rId15" Type="http://schemas.openxmlformats.org/officeDocument/2006/relationships/slideLayout" Target="../slideLayouts/slideLayout9.xml"/><Relationship Id="rId10" Type="http://schemas.openxmlformats.org/officeDocument/2006/relationships/tags" Target="../tags/tag40.xml"/><Relationship Id="rId19" Type="http://schemas.openxmlformats.org/officeDocument/2006/relationships/image" Target="../media/image37.jpeg"/><Relationship Id="rId4" Type="http://schemas.openxmlformats.org/officeDocument/2006/relationships/tags" Target="../tags/tag34.xml"/><Relationship Id="rId9" Type="http://schemas.openxmlformats.org/officeDocument/2006/relationships/tags" Target="../tags/tag39.xml"/><Relationship Id="rId14" Type="http://schemas.openxmlformats.org/officeDocument/2006/relationships/tags" Target="../tags/tag4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40.jpeg"/><Relationship Id="rId2" Type="http://schemas.openxmlformats.org/officeDocument/2006/relationships/tags" Target="../tags/tag46.xml"/><Relationship Id="rId1" Type="http://schemas.openxmlformats.org/officeDocument/2006/relationships/tags" Target="../tags/tag45.xml"/><Relationship Id="rId6" Type="http://schemas.openxmlformats.org/officeDocument/2006/relationships/image" Target="../media/image39.jpeg"/><Relationship Id="rId5" Type="http://schemas.openxmlformats.org/officeDocument/2006/relationships/image" Target="../media/image38.jpe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tags" Target="../tags/tag48.xml"/><Relationship Id="rId1" Type="http://schemas.openxmlformats.org/officeDocument/2006/relationships/tags" Target="../tags/tag47.xml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18.png"/><Relationship Id="rId3" Type="http://schemas.openxmlformats.org/officeDocument/2006/relationships/image" Target="../media/image1.png"/><Relationship Id="rId7" Type="http://schemas.openxmlformats.org/officeDocument/2006/relationships/image" Target="../media/image13.pn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16.png"/><Relationship Id="rId5" Type="http://schemas.openxmlformats.org/officeDocument/2006/relationships/image" Target="../media/image11.png"/><Relationship Id="rId10" Type="http://schemas.openxmlformats.org/officeDocument/2006/relationships/image" Target="../media/image15.png"/><Relationship Id="rId4" Type="http://schemas.openxmlformats.org/officeDocument/2006/relationships/image" Target="../media/image2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43.jpeg"/><Relationship Id="rId2" Type="http://schemas.openxmlformats.org/officeDocument/2006/relationships/tags" Target="../tags/tag50.xml"/><Relationship Id="rId1" Type="http://schemas.openxmlformats.org/officeDocument/2006/relationships/tags" Target="../tags/tag49.xml"/><Relationship Id="rId6" Type="http://schemas.openxmlformats.org/officeDocument/2006/relationships/image" Target="../media/image42.jpeg"/><Relationship Id="rId5" Type="http://schemas.openxmlformats.org/officeDocument/2006/relationships/image" Target="../media/image41.jpeg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tags" Target="../tags/tag52.xml"/><Relationship Id="rId1" Type="http://schemas.openxmlformats.org/officeDocument/2006/relationships/tags" Target="../tags/tag51.xml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jpeg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46.jpeg"/><Relationship Id="rId2" Type="http://schemas.openxmlformats.org/officeDocument/2006/relationships/tags" Target="../tags/tag54.xml"/><Relationship Id="rId1" Type="http://schemas.openxmlformats.org/officeDocument/2006/relationships/tags" Target="../tags/tag53.xml"/><Relationship Id="rId6" Type="http://schemas.openxmlformats.org/officeDocument/2006/relationships/image" Target="../media/image45.jpeg"/><Relationship Id="rId5" Type="http://schemas.openxmlformats.org/officeDocument/2006/relationships/image" Target="../media/image44.jpeg"/><Relationship Id="rId4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18.png"/><Relationship Id="rId3" Type="http://schemas.openxmlformats.org/officeDocument/2006/relationships/image" Target="../media/image1.png"/><Relationship Id="rId7" Type="http://schemas.openxmlformats.org/officeDocument/2006/relationships/image" Target="../media/image13.pn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16.png"/><Relationship Id="rId5" Type="http://schemas.openxmlformats.org/officeDocument/2006/relationships/image" Target="../media/image11.png"/><Relationship Id="rId10" Type="http://schemas.openxmlformats.org/officeDocument/2006/relationships/image" Target="../media/image15.png"/><Relationship Id="rId4" Type="http://schemas.openxmlformats.org/officeDocument/2006/relationships/image" Target="../media/image2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tags" Target="../tags/tag56.xml"/><Relationship Id="rId1" Type="http://schemas.openxmlformats.org/officeDocument/2006/relationships/tags" Target="../tags/tag55.xml"/><Relationship Id="rId4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3" Type="http://schemas.openxmlformats.org/officeDocument/2006/relationships/tags" Target="../tags/tag59.xml"/><Relationship Id="rId7" Type="http://schemas.openxmlformats.org/officeDocument/2006/relationships/tags" Target="../tags/tag63.xml"/><Relationship Id="rId12" Type="http://schemas.openxmlformats.org/officeDocument/2006/relationships/image" Target="../media/image50.jpeg"/><Relationship Id="rId2" Type="http://schemas.openxmlformats.org/officeDocument/2006/relationships/tags" Target="../tags/tag58.xml"/><Relationship Id="rId1" Type="http://schemas.openxmlformats.org/officeDocument/2006/relationships/tags" Target="../tags/tag57.xml"/><Relationship Id="rId6" Type="http://schemas.openxmlformats.org/officeDocument/2006/relationships/tags" Target="../tags/tag62.xml"/><Relationship Id="rId11" Type="http://schemas.openxmlformats.org/officeDocument/2006/relationships/image" Target="../media/image49.jpeg"/><Relationship Id="rId5" Type="http://schemas.openxmlformats.org/officeDocument/2006/relationships/tags" Target="../tags/tag61.xml"/><Relationship Id="rId10" Type="http://schemas.openxmlformats.org/officeDocument/2006/relationships/image" Target="../media/image48.jpeg"/><Relationship Id="rId4" Type="http://schemas.openxmlformats.org/officeDocument/2006/relationships/tags" Target="../tags/tag60.xml"/><Relationship Id="rId9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18.png"/><Relationship Id="rId3" Type="http://schemas.openxmlformats.org/officeDocument/2006/relationships/image" Target="../media/image1.png"/><Relationship Id="rId7" Type="http://schemas.openxmlformats.org/officeDocument/2006/relationships/image" Target="../media/image13.pn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16.png"/><Relationship Id="rId5" Type="http://schemas.openxmlformats.org/officeDocument/2006/relationships/image" Target="../media/image11.png"/><Relationship Id="rId10" Type="http://schemas.openxmlformats.org/officeDocument/2006/relationships/image" Target="../media/image15.png"/><Relationship Id="rId4" Type="http://schemas.openxmlformats.org/officeDocument/2006/relationships/image" Target="../media/image2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13" Type="http://schemas.openxmlformats.org/officeDocument/2006/relationships/image" Target="../media/image54.jpeg"/><Relationship Id="rId3" Type="http://schemas.openxmlformats.org/officeDocument/2006/relationships/tags" Target="../tags/tag66.xml"/><Relationship Id="rId7" Type="http://schemas.openxmlformats.org/officeDocument/2006/relationships/tags" Target="../tags/tag70.xml"/><Relationship Id="rId12" Type="http://schemas.openxmlformats.org/officeDocument/2006/relationships/image" Target="../media/image53.jpeg"/><Relationship Id="rId2" Type="http://schemas.openxmlformats.org/officeDocument/2006/relationships/tags" Target="../tags/tag65.xml"/><Relationship Id="rId1" Type="http://schemas.openxmlformats.org/officeDocument/2006/relationships/tags" Target="../tags/tag64.xml"/><Relationship Id="rId6" Type="http://schemas.openxmlformats.org/officeDocument/2006/relationships/tags" Target="../tags/tag69.xml"/><Relationship Id="rId11" Type="http://schemas.openxmlformats.org/officeDocument/2006/relationships/image" Target="../media/image52.jpeg"/><Relationship Id="rId5" Type="http://schemas.openxmlformats.org/officeDocument/2006/relationships/tags" Target="../tags/tag68.xml"/><Relationship Id="rId10" Type="http://schemas.openxmlformats.org/officeDocument/2006/relationships/image" Target="../media/image51.jpeg"/><Relationship Id="rId4" Type="http://schemas.openxmlformats.org/officeDocument/2006/relationships/tags" Target="../tags/tag67.xml"/><Relationship Id="rId9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13" Type="http://schemas.openxmlformats.org/officeDocument/2006/relationships/image" Target="../media/image58.jpeg"/><Relationship Id="rId3" Type="http://schemas.openxmlformats.org/officeDocument/2006/relationships/tags" Target="../tags/tag73.xml"/><Relationship Id="rId7" Type="http://schemas.openxmlformats.org/officeDocument/2006/relationships/tags" Target="../tags/tag77.xml"/><Relationship Id="rId12" Type="http://schemas.openxmlformats.org/officeDocument/2006/relationships/image" Target="../media/image57.jpeg"/><Relationship Id="rId2" Type="http://schemas.openxmlformats.org/officeDocument/2006/relationships/tags" Target="../tags/tag72.xml"/><Relationship Id="rId1" Type="http://schemas.openxmlformats.org/officeDocument/2006/relationships/tags" Target="../tags/tag71.xml"/><Relationship Id="rId6" Type="http://schemas.openxmlformats.org/officeDocument/2006/relationships/tags" Target="../tags/tag76.xml"/><Relationship Id="rId11" Type="http://schemas.openxmlformats.org/officeDocument/2006/relationships/image" Target="../media/image56.jpeg"/><Relationship Id="rId5" Type="http://schemas.openxmlformats.org/officeDocument/2006/relationships/tags" Target="../tags/tag75.xml"/><Relationship Id="rId10" Type="http://schemas.openxmlformats.org/officeDocument/2006/relationships/image" Target="../media/image55.jpeg"/><Relationship Id="rId4" Type="http://schemas.openxmlformats.org/officeDocument/2006/relationships/tags" Target="../tags/tag74.xml"/><Relationship Id="rId9" Type="http://schemas.openxmlformats.org/officeDocument/2006/relationships/notesSlide" Target="../notesSlides/notesSlide24.xml"/><Relationship Id="rId14" Type="http://schemas.openxmlformats.org/officeDocument/2006/relationships/image" Target="../media/image59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tags" Target="../tags/tag80.xml"/><Relationship Id="rId7" Type="http://schemas.openxmlformats.org/officeDocument/2006/relationships/image" Target="../media/image60.jpeg"/><Relationship Id="rId2" Type="http://schemas.openxmlformats.org/officeDocument/2006/relationships/tags" Target="../tags/tag79.xml"/><Relationship Id="rId1" Type="http://schemas.openxmlformats.org/officeDocument/2006/relationships/tags" Target="../tags/tag78.xml"/><Relationship Id="rId6" Type="http://schemas.openxmlformats.org/officeDocument/2006/relationships/notesSlide" Target="../notesSlides/notesSlide25.xml"/><Relationship Id="rId5" Type="http://schemas.openxmlformats.org/officeDocument/2006/relationships/slideLayout" Target="../slideLayouts/slideLayout15.xml"/><Relationship Id="rId4" Type="http://schemas.openxmlformats.org/officeDocument/2006/relationships/tags" Target="../tags/tag8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tags" Target="../tags/tag83.xml"/><Relationship Id="rId1" Type="http://schemas.openxmlformats.org/officeDocument/2006/relationships/tags" Target="../tags/tag82.xml"/><Relationship Id="rId4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tags" Target="../tags/tag91.xml"/><Relationship Id="rId3" Type="http://schemas.openxmlformats.org/officeDocument/2006/relationships/tags" Target="../tags/tag86.xml"/><Relationship Id="rId7" Type="http://schemas.openxmlformats.org/officeDocument/2006/relationships/tags" Target="../tags/tag90.xml"/><Relationship Id="rId12" Type="http://schemas.openxmlformats.org/officeDocument/2006/relationships/image" Target="../media/image61.jpeg"/><Relationship Id="rId2" Type="http://schemas.openxmlformats.org/officeDocument/2006/relationships/tags" Target="../tags/tag85.xml"/><Relationship Id="rId1" Type="http://schemas.openxmlformats.org/officeDocument/2006/relationships/tags" Target="../tags/tag84.xml"/><Relationship Id="rId6" Type="http://schemas.openxmlformats.org/officeDocument/2006/relationships/tags" Target="../tags/tag89.xml"/><Relationship Id="rId11" Type="http://schemas.openxmlformats.org/officeDocument/2006/relationships/notesSlide" Target="../notesSlides/notesSlide27.xml"/><Relationship Id="rId5" Type="http://schemas.openxmlformats.org/officeDocument/2006/relationships/tags" Target="../tags/tag88.xml"/><Relationship Id="rId10" Type="http://schemas.openxmlformats.org/officeDocument/2006/relationships/slideLayout" Target="../slideLayouts/slideLayout16.xml"/><Relationship Id="rId4" Type="http://schemas.openxmlformats.org/officeDocument/2006/relationships/tags" Target="../tags/tag87.xml"/><Relationship Id="rId9" Type="http://schemas.openxmlformats.org/officeDocument/2006/relationships/tags" Target="../tags/tag9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18.png"/><Relationship Id="rId3" Type="http://schemas.openxmlformats.org/officeDocument/2006/relationships/image" Target="../media/image1.png"/><Relationship Id="rId7" Type="http://schemas.openxmlformats.org/officeDocument/2006/relationships/image" Target="../media/image13.pn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16.png"/><Relationship Id="rId5" Type="http://schemas.openxmlformats.org/officeDocument/2006/relationships/image" Target="../media/image11.png"/><Relationship Id="rId10" Type="http://schemas.openxmlformats.org/officeDocument/2006/relationships/image" Target="../media/image15.png"/><Relationship Id="rId4" Type="http://schemas.openxmlformats.org/officeDocument/2006/relationships/image" Target="../media/image2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hyperlink" Target="http://www.1ppt.com/xiazai/" TargetMode="External"/><Relationship Id="rId13" Type="http://schemas.openxmlformats.org/officeDocument/2006/relationships/hyperlink" Target="http://www.1ppt.com/kejian/" TargetMode="External"/><Relationship Id="rId18" Type="http://schemas.openxmlformats.org/officeDocument/2006/relationships/image" Target="../media/image62.png"/><Relationship Id="rId3" Type="http://schemas.openxmlformats.org/officeDocument/2006/relationships/hyperlink" Target="http://www.1ppt.com/hangye/" TargetMode="External"/><Relationship Id="rId7" Type="http://schemas.openxmlformats.org/officeDocument/2006/relationships/hyperlink" Target="http://www.1ppt.com/tubiao/" TargetMode="External"/><Relationship Id="rId12" Type="http://schemas.openxmlformats.org/officeDocument/2006/relationships/hyperlink" Target="http://www.1ppt.com/jianli/" TargetMode="External"/><Relationship Id="rId17" Type="http://schemas.openxmlformats.org/officeDocument/2006/relationships/hyperlink" Target="http://www.1ppt.com/ziti/" TargetMode="External"/><Relationship Id="rId2" Type="http://schemas.openxmlformats.org/officeDocument/2006/relationships/hyperlink" Target="http://www.1ppt.com/moban/" TargetMode="External"/><Relationship Id="rId16" Type="http://schemas.openxmlformats.org/officeDocument/2006/relationships/hyperlink" Target="http://www.1ppt.com/jiaoan/" TargetMode="External"/><Relationship Id="rId1" Type="http://schemas.openxmlformats.org/officeDocument/2006/relationships/slideLayout" Target="../slideLayouts/slideLayout20.xml"/><Relationship Id="rId6" Type="http://schemas.openxmlformats.org/officeDocument/2006/relationships/hyperlink" Target="http://www.1ppt.com/beijing/" TargetMode="External"/><Relationship Id="rId11" Type="http://schemas.openxmlformats.org/officeDocument/2006/relationships/hyperlink" Target="http://www.1ppt.com/excel/" TargetMode="External"/><Relationship Id="rId5" Type="http://schemas.openxmlformats.org/officeDocument/2006/relationships/hyperlink" Target="http://www.1ppt.com/sucai/" TargetMode="External"/><Relationship Id="rId15" Type="http://schemas.openxmlformats.org/officeDocument/2006/relationships/hyperlink" Target="http://www.1ppt.com/shiti/" TargetMode="External"/><Relationship Id="rId10" Type="http://schemas.openxmlformats.org/officeDocument/2006/relationships/hyperlink" Target="http://www.1ppt.com/word/" TargetMode="External"/><Relationship Id="rId4" Type="http://schemas.openxmlformats.org/officeDocument/2006/relationships/hyperlink" Target="http://www.1ppt.com/jieri/" TargetMode="External"/><Relationship Id="rId9" Type="http://schemas.openxmlformats.org/officeDocument/2006/relationships/hyperlink" Target="http://www.1ppt.com/powerpoint/" TargetMode="External"/><Relationship Id="rId14" Type="http://schemas.openxmlformats.org/officeDocument/2006/relationships/hyperlink" Target="http://www.1ppt.com/shouchaobao/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18.png"/><Relationship Id="rId3" Type="http://schemas.openxmlformats.org/officeDocument/2006/relationships/image" Target="../media/image1.png"/><Relationship Id="rId7" Type="http://schemas.openxmlformats.org/officeDocument/2006/relationships/image" Target="../media/image13.pn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16.png"/><Relationship Id="rId5" Type="http://schemas.openxmlformats.org/officeDocument/2006/relationships/image" Target="../media/image11.png"/><Relationship Id="rId10" Type="http://schemas.openxmlformats.org/officeDocument/2006/relationships/image" Target="../media/image15.png"/><Relationship Id="rId4" Type="http://schemas.openxmlformats.org/officeDocument/2006/relationships/image" Target="../media/image2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2.jpeg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tags" Target="../tags/tag14.xml"/><Relationship Id="rId13" Type="http://schemas.openxmlformats.org/officeDocument/2006/relationships/notesSlide" Target="../notesSlides/notesSlide6.xml"/><Relationship Id="rId3" Type="http://schemas.openxmlformats.org/officeDocument/2006/relationships/tags" Target="../tags/tag9.xml"/><Relationship Id="rId7" Type="http://schemas.openxmlformats.org/officeDocument/2006/relationships/tags" Target="../tags/tag13.xml"/><Relationship Id="rId12" Type="http://schemas.openxmlformats.org/officeDocument/2006/relationships/slideLayout" Target="../slideLayouts/slideLayout13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tags" Target="../tags/tag12.xml"/><Relationship Id="rId11" Type="http://schemas.openxmlformats.org/officeDocument/2006/relationships/tags" Target="../tags/tag17.xml"/><Relationship Id="rId5" Type="http://schemas.openxmlformats.org/officeDocument/2006/relationships/tags" Target="../tags/tag11.xml"/><Relationship Id="rId10" Type="http://schemas.openxmlformats.org/officeDocument/2006/relationships/tags" Target="../tags/tag16.xml"/><Relationship Id="rId4" Type="http://schemas.openxmlformats.org/officeDocument/2006/relationships/tags" Target="../tags/tag10.xml"/><Relationship Id="rId9" Type="http://schemas.openxmlformats.org/officeDocument/2006/relationships/tags" Target="../tags/tag15.xml"/><Relationship Id="rId14" Type="http://schemas.openxmlformats.org/officeDocument/2006/relationships/image" Target="../media/image2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27.jpeg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image" Target="../media/image26.jpeg"/><Relationship Id="rId5" Type="http://schemas.openxmlformats.org/officeDocument/2006/relationships/image" Target="../media/image25.jpe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tags" Target="../tags/tag21.xml"/><Relationship Id="rId1" Type="http://schemas.openxmlformats.org/officeDocument/2006/relationships/tags" Target="../tags/tag20.xml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18.png"/><Relationship Id="rId3" Type="http://schemas.openxmlformats.org/officeDocument/2006/relationships/image" Target="../media/image1.png"/><Relationship Id="rId7" Type="http://schemas.openxmlformats.org/officeDocument/2006/relationships/image" Target="../media/image13.pn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16.png"/><Relationship Id="rId5" Type="http://schemas.openxmlformats.org/officeDocument/2006/relationships/image" Target="../media/image11.png"/><Relationship Id="rId10" Type="http://schemas.openxmlformats.org/officeDocument/2006/relationships/image" Target="../media/image15.png"/><Relationship Id="rId4" Type="http://schemas.openxmlformats.org/officeDocument/2006/relationships/image" Target="../media/image2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/>
          <p:cNvGrpSpPr/>
          <p:nvPr/>
        </p:nvGrpSpPr>
        <p:grpSpPr>
          <a:xfrm>
            <a:off x="0" y="18081"/>
            <a:ext cx="12192000" cy="6974237"/>
            <a:chOff x="0" y="-58119"/>
            <a:chExt cx="12192000" cy="6974237"/>
          </a:xfrm>
        </p:grpSpPr>
        <p:pic>
          <p:nvPicPr>
            <p:cNvPr id="25" name="图片 24" descr="图片包含 电子产品, 电路&#10;&#10;已生成极高可信度的说明"/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13" name="图片 12" descr="图片包含 天空, 户外&#10;&#10;已生成极高可信度的说明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-58119"/>
              <a:ext cx="12192000" cy="6974237"/>
            </a:xfrm>
            <a:prstGeom prst="rect">
              <a:avLst/>
            </a:prstGeom>
          </p:spPr>
        </p:pic>
        <p:pic>
          <p:nvPicPr>
            <p:cNvPr id="5" name="图片 4" descr="图片包含 事情&#10;&#10;已生成高可信度的说明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4512491"/>
              <a:ext cx="12192000" cy="2345509"/>
            </a:xfrm>
            <a:prstGeom prst="rect">
              <a:avLst/>
            </a:prstGeom>
          </p:spPr>
        </p:pic>
        <p:pic>
          <p:nvPicPr>
            <p:cNvPr id="3" name="图片 2" descr="图片包含 宗教场所, 建筑物, 喇嘛庙, 庙宇&#10;&#10;已生成极高可信度的说明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438122" y="3774075"/>
              <a:ext cx="5753878" cy="3083925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096000" y="4456166"/>
              <a:ext cx="922440" cy="1792514"/>
            </a:xfrm>
            <a:prstGeom prst="rect">
              <a:avLst/>
            </a:prstGeom>
          </p:spPr>
        </p:pic>
        <p:pic>
          <p:nvPicPr>
            <p:cNvPr id="15" name="图片 14" descr="图片包含 室内, 红色&#10;&#10;已生成极高可信度的说明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6361016"/>
              <a:ext cx="12192000" cy="526043"/>
            </a:xfrm>
            <a:prstGeom prst="rect">
              <a:avLst/>
            </a:prstGeom>
          </p:spPr>
        </p:pic>
        <p:pic>
          <p:nvPicPr>
            <p:cNvPr id="17" name="图片 16" descr="图片包含 室内, 就坐, 红色&#10;&#10;已生成极高可信度的说明"/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5834743"/>
              <a:ext cx="12192000" cy="1052316"/>
            </a:xfrm>
            <a:prstGeom prst="rect">
              <a:avLst/>
            </a:prstGeom>
          </p:spPr>
        </p:pic>
      </p:grpSp>
      <p:grpSp>
        <p:nvGrpSpPr>
          <p:cNvPr id="29" name="组合 28"/>
          <p:cNvGrpSpPr/>
          <p:nvPr/>
        </p:nvGrpSpPr>
        <p:grpSpPr>
          <a:xfrm>
            <a:off x="-19050" y="-57150"/>
            <a:ext cx="4305795" cy="1886857"/>
            <a:chOff x="0" y="0"/>
            <a:chExt cx="4305795" cy="1886857"/>
          </a:xfrm>
        </p:grpSpPr>
        <p:pic>
          <p:nvPicPr>
            <p:cNvPr id="9" name="图片 8" descr="图片包含 轮廓&#10;&#10;已生成高可信度的说明"/>
            <p:cNvPicPr>
              <a:picLocks noChangeAspect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0"/>
              <a:ext cx="4305795" cy="1886857"/>
            </a:xfrm>
            <a:prstGeom prst="rect">
              <a:avLst/>
            </a:prstGeom>
          </p:spPr>
        </p:pic>
        <p:pic>
          <p:nvPicPr>
            <p:cNvPr id="11" name="图片 10" descr="图片包含 物体&#10;&#10;已生成高可信度的说明"/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9288" y="112794"/>
              <a:ext cx="1156937" cy="872962"/>
            </a:xfrm>
            <a:prstGeom prst="rect">
              <a:avLst/>
            </a:prstGeom>
          </p:spPr>
        </p:pic>
      </p:grpSp>
      <p:pic>
        <p:nvPicPr>
          <p:cNvPr id="19" name="图片 18" descr="图片包含 事情&#10;&#10;已生成高可信度的说明"/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8202" y="3829539"/>
            <a:ext cx="3901730" cy="2988699"/>
          </a:xfrm>
          <a:prstGeom prst="rect">
            <a:avLst/>
          </a:prstGeom>
        </p:spPr>
      </p:pic>
      <p:pic>
        <p:nvPicPr>
          <p:cNvPr id="21" name="图片 20" descr="图片包含 事情, 物体&#10;&#10;已生成高可信度的说明"/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1320" y="4359593"/>
            <a:ext cx="3901730" cy="2556525"/>
          </a:xfrm>
          <a:prstGeom prst="rect">
            <a:avLst/>
          </a:prstGeom>
        </p:spPr>
      </p:pic>
      <p:pic>
        <p:nvPicPr>
          <p:cNvPr id="23" name="图片 22" descr="图片包含 事情, 物体&#10;&#10;已生成极高可信度的说明"/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9288" y="5206036"/>
            <a:ext cx="3901730" cy="1669157"/>
          </a:xfrm>
          <a:prstGeom prst="rect">
            <a:avLst/>
          </a:prstGeom>
        </p:spPr>
      </p:pic>
      <p:sp>
        <p:nvSpPr>
          <p:cNvPr id="26" name="文本框 25"/>
          <p:cNvSpPr txBox="1"/>
          <p:nvPr/>
        </p:nvSpPr>
        <p:spPr>
          <a:xfrm>
            <a:off x="2518102" y="1737168"/>
            <a:ext cx="7840608" cy="108952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5400" b="1" spc="300" dirty="0">
                <a:ln w="3175">
                  <a:noFill/>
                </a:ln>
                <a:gradFill flip="none" rotWithShape="1">
                  <a:gsLst>
                    <a:gs pos="0">
                      <a:srgbClr val="C00000">
                        <a:shade val="30000"/>
                        <a:satMod val="115000"/>
                      </a:srgbClr>
                    </a:gs>
                    <a:gs pos="50000">
                      <a:srgbClr val="C00000">
                        <a:shade val="67500"/>
                        <a:satMod val="115000"/>
                      </a:srgbClr>
                    </a:gs>
                    <a:gs pos="100000">
                      <a:srgbClr val="C00000">
                        <a:shade val="100000"/>
                        <a:satMod val="115000"/>
                      </a:srgbClr>
                    </a:gs>
                  </a:gsLst>
                  <a:lin ang="2700000" scaled="1"/>
                  <a:tileRect/>
                </a:gradFill>
                <a:cs typeface="+mn-ea"/>
                <a:sym typeface="+mn-lt"/>
              </a:rPr>
              <a:t>社会主义      </a:t>
            </a:r>
            <a:r>
              <a:rPr lang="zh-CN" altLang="en-US" sz="5400" b="1" spc="300" dirty="0" smtClean="0">
                <a:ln w="3175">
                  <a:noFill/>
                </a:ln>
                <a:gradFill flip="none" rotWithShape="1">
                  <a:gsLst>
                    <a:gs pos="0">
                      <a:srgbClr val="C00000">
                        <a:shade val="30000"/>
                        <a:satMod val="115000"/>
                      </a:srgbClr>
                    </a:gs>
                    <a:gs pos="50000">
                      <a:srgbClr val="C00000">
                        <a:shade val="67500"/>
                        <a:satMod val="115000"/>
                      </a:srgbClr>
                    </a:gs>
                    <a:gs pos="100000">
                      <a:srgbClr val="C00000">
                        <a:shade val="100000"/>
                        <a:satMod val="115000"/>
                      </a:srgbClr>
                    </a:gs>
                  </a:gsLst>
                  <a:lin ang="2700000" scaled="1"/>
                  <a:tileRect/>
                </a:gradFill>
                <a:cs typeface="+mn-ea"/>
                <a:sym typeface="+mn-lt"/>
              </a:rPr>
              <a:t>     价</a:t>
            </a:r>
            <a:r>
              <a:rPr lang="zh-CN" altLang="en-US" sz="5400" b="1" spc="300" dirty="0">
                <a:ln w="3175">
                  <a:noFill/>
                </a:ln>
                <a:gradFill flip="none" rotWithShape="1">
                  <a:gsLst>
                    <a:gs pos="0">
                      <a:srgbClr val="C00000">
                        <a:shade val="30000"/>
                        <a:satMod val="115000"/>
                      </a:srgbClr>
                    </a:gs>
                    <a:gs pos="50000">
                      <a:srgbClr val="C00000">
                        <a:shade val="67500"/>
                        <a:satMod val="115000"/>
                      </a:srgbClr>
                    </a:gs>
                    <a:gs pos="100000">
                      <a:srgbClr val="C00000">
                        <a:shade val="100000"/>
                        <a:satMod val="115000"/>
                      </a:srgbClr>
                    </a:gs>
                  </a:gsLst>
                  <a:lin ang="2700000" scaled="1"/>
                  <a:tileRect/>
                </a:gradFill>
                <a:cs typeface="+mn-ea"/>
                <a:sym typeface="+mn-lt"/>
              </a:rPr>
              <a:t>值观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6758889" y="416449"/>
            <a:ext cx="1659429" cy="203600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1500" b="1" dirty="0">
                <a:ln w="0">
                  <a:noFill/>
                </a:ln>
                <a:gradFill flip="none" rotWithShape="1">
                  <a:gsLst>
                    <a:gs pos="0">
                      <a:srgbClr val="C00000">
                        <a:shade val="30000"/>
                        <a:satMod val="115000"/>
                      </a:srgbClr>
                    </a:gs>
                    <a:gs pos="50000">
                      <a:srgbClr val="C00000">
                        <a:shade val="67500"/>
                        <a:satMod val="115000"/>
                      </a:srgbClr>
                    </a:gs>
                    <a:gs pos="100000">
                      <a:srgbClr val="C00000">
                        <a:shade val="100000"/>
                        <a:satMod val="11500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cs typeface="+mn-ea"/>
                <a:sym typeface="+mn-lt"/>
              </a:rPr>
              <a:t>心</a:t>
            </a:r>
          </a:p>
        </p:txBody>
      </p:sp>
      <p:sp>
        <p:nvSpPr>
          <p:cNvPr id="28" name="矩形 27"/>
          <p:cNvSpPr/>
          <p:nvPr/>
        </p:nvSpPr>
        <p:spPr>
          <a:xfrm>
            <a:off x="5382182" y="888912"/>
            <a:ext cx="1659429" cy="18620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1500" b="1" dirty="0">
                <a:ln w="0">
                  <a:noFill/>
                </a:ln>
                <a:gradFill flip="none" rotWithShape="1">
                  <a:gsLst>
                    <a:gs pos="0">
                      <a:srgbClr val="C00000">
                        <a:shade val="30000"/>
                        <a:satMod val="115000"/>
                      </a:srgbClr>
                    </a:gs>
                    <a:gs pos="50000">
                      <a:srgbClr val="C00000">
                        <a:shade val="67500"/>
                        <a:satMod val="115000"/>
                      </a:srgbClr>
                    </a:gs>
                    <a:gs pos="100000">
                      <a:srgbClr val="C00000">
                        <a:shade val="100000"/>
                        <a:satMod val="115000"/>
                      </a:srgbClr>
                    </a:gs>
                  </a:gsLst>
                  <a:lin ang="2700000" scaled="1"/>
                  <a:tileRect/>
                </a:gradFill>
                <a:cs typeface="+mn-ea"/>
                <a:sym typeface="+mn-lt"/>
              </a:rPr>
              <a:t>核</a:t>
            </a:r>
          </a:p>
        </p:txBody>
      </p:sp>
      <p:sp>
        <p:nvSpPr>
          <p:cNvPr id="31" name="矩形 30"/>
          <p:cNvSpPr/>
          <p:nvPr/>
        </p:nvSpPr>
        <p:spPr>
          <a:xfrm>
            <a:off x="2690942" y="2839380"/>
            <a:ext cx="741260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5400" spc="300" dirty="0" smtClean="0">
                <a:solidFill>
                  <a:srgbClr val="C00000"/>
                </a:solidFill>
                <a:latin typeface="方正尚酷简体" panose="02000000000000000000" pitchFamily="2" charset="-122"/>
                <a:ea typeface="方正尚酷简体" panose="02000000000000000000" pitchFamily="2" charset="-122"/>
                <a:cs typeface="+mn-ea"/>
                <a:sym typeface="+mn-lt"/>
              </a:rPr>
              <a:t>党建党课学习</a:t>
            </a:r>
            <a:r>
              <a:rPr lang="en-US" altLang="zh-CN" sz="5400" spc="300" dirty="0" smtClean="0">
                <a:solidFill>
                  <a:srgbClr val="C00000"/>
                </a:solidFill>
                <a:latin typeface="方正尚酷简体" panose="02000000000000000000" pitchFamily="2" charset="-122"/>
                <a:ea typeface="方正尚酷简体" panose="02000000000000000000" pitchFamily="2" charset="-122"/>
                <a:cs typeface="+mn-ea"/>
                <a:sym typeface="+mn-lt"/>
              </a:rPr>
              <a:t>PPT</a:t>
            </a:r>
            <a:r>
              <a:rPr lang="zh-CN" altLang="en-US" sz="5400" spc="300" dirty="0">
                <a:solidFill>
                  <a:srgbClr val="C00000"/>
                </a:solidFill>
                <a:latin typeface="方正尚酷简体" panose="02000000000000000000" pitchFamily="2" charset="-122"/>
                <a:ea typeface="方正尚酷简体" panose="02000000000000000000" pitchFamily="2" charset="-122"/>
                <a:cs typeface="+mn-ea"/>
                <a:sym typeface="+mn-lt"/>
              </a:rPr>
              <a:t>模板</a:t>
            </a:r>
          </a:p>
        </p:txBody>
      </p:sp>
      <p:sp>
        <p:nvSpPr>
          <p:cNvPr id="33" name="文本框 32"/>
          <p:cNvSpPr txBox="1"/>
          <p:nvPr/>
        </p:nvSpPr>
        <p:spPr>
          <a:xfrm>
            <a:off x="4169831" y="3784814"/>
            <a:ext cx="3868367" cy="39658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rgbClr val="C00000"/>
                </a:solidFill>
                <a:cs typeface="+mn-ea"/>
                <a:sym typeface="+mn-lt"/>
              </a:rPr>
              <a:t>-</a:t>
            </a:r>
            <a:r>
              <a:rPr lang="zh-CN" altLang="en-US" dirty="0">
                <a:solidFill>
                  <a:srgbClr val="C00000"/>
                </a:solidFill>
                <a:cs typeface="+mn-ea"/>
                <a:sym typeface="+mn-lt"/>
              </a:rPr>
              <a:t>最新动态会议，工作报告 </a:t>
            </a:r>
            <a:r>
              <a:rPr lang="en-US" altLang="zh-CN" dirty="0">
                <a:solidFill>
                  <a:srgbClr val="C00000"/>
                </a:solidFill>
                <a:cs typeface="+mn-ea"/>
                <a:sym typeface="+mn-lt"/>
              </a:rPr>
              <a:t>PPT</a:t>
            </a:r>
            <a:r>
              <a:rPr lang="zh-CN" altLang="en-US" dirty="0">
                <a:solidFill>
                  <a:srgbClr val="C00000"/>
                </a:solidFill>
                <a:cs typeface="+mn-ea"/>
                <a:sym typeface="+mn-lt"/>
              </a:rPr>
              <a:t>模板</a:t>
            </a:r>
            <a:r>
              <a:rPr lang="en-US" altLang="zh-CN" dirty="0">
                <a:solidFill>
                  <a:srgbClr val="C00000"/>
                </a:solidFill>
                <a:cs typeface="+mn-ea"/>
                <a:sym typeface="+mn-lt"/>
              </a:rPr>
              <a:t>-</a:t>
            </a:r>
            <a:endParaRPr lang="zh-CN" altLang="en-US" dirty="0">
              <a:solidFill>
                <a:srgbClr val="C00000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13030133"/>
      </p:ext>
    </p:extLst>
  </p:cSld>
  <p:clrMapOvr>
    <a:masterClrMapping/>
  </p:clrMapOvr>
  <p:transition spd="med" advClick="0" advTm="0">
    <p:pull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000"/>
                            </p:stCondLst>
                            <p:childTnLst>
                              <p:par>
                                <p:cTn id="3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500"/>
                            </p:stCondLst>
                            <p:childTnLst>
                              <p:par>
                                <p:cTn id="4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6500"/>
                            </p:stCondLst>
                            <p:childTnLst>
                              <p:par>
                                <p:cTn id="54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  <p:bldP spid="28" grpId="0"/>
      <p:bldP spid="31" grpId="0"/>
      <p:bldP spid="3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64"/>
          </p:nvPr>
        </p:nvSpPr>
        <p:spPr/>
        <p:txBody>
          <a:bodyPr/>
          <a:lstStyle/>
          <a:p>
            <a:r>
              <a:rPr lang="en-US" err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Lorem</a:t>
            </a: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 </a:t>
            </a:r>
            <a:r>
              <a:rPr lang="en-US" err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ipsum</a:t>
            </a: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 dolor sit </a:t>
            </a:r>
            <a:r>
              <a:rPr lang="en-US" err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amet</a:t>
            </a: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, </a:t>
            </a:r>
            <a:r>
              <a:rPr lang="en-US" err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consectetur</a:t>
            </a: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 </a:t>
            </a:r>
            <a:r>
              <a:rPr lang="en-US" err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adipiscing</a:t>
            </a: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 </a:t>
            </a:r>
            <a:r>
              <a:rPr lang="en-US" err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elit</a:t>
            </a: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. </a:t>
            </a:r>
            <a:r>
              <a:rPr lang="en-US" err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Fusce</a:t>
            </a: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 </a:t>
            </a:r>
            <a:r>
              <a:rPr lang="en-US" err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diam</a:t>
            </a: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 </a:t>
            </a:r>
            <a:r>
              <a:rPr lang="en-US" err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tortor</a:t>
            </a: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, </a:t>
            </a:r>
            <a:r>
              <a:rPr lang="en-US" err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mattis</a:t>
            </a: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 </a:t>
            </a:r>
            <a:r>
              <a:rPr lang="en-US" err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quis</a:t>
            </a: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 </a:t>
            </a:r>
            <a:r>
              <a:rPr lang="en-US" err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dapibus</a:t>
            </a: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 vitae, </a:t>
            </a:r>
            <a:r>
              <a:rPr lang="en-US" err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euismod</a:t>
            </a: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 non </a:t>
            </a:r>
            <a:r>
              <a:rPr lang="en-US" err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purus</a:t>
            </a: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. Maecenas </a:t>
            </a:r>
            <a:r>
              <a:rPr lang="en-US" err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ut</a:t>
            </a: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 lacus </a:t>
            </a:r>
            <a:r>
              <a:rPr lang="en-US" err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nec</a:t>
            </a: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 </a:t>
            </a:r>
            <a:r>
              <a:rPr lang="en-US" err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mauris</a:t>
            </a: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 </a:t>
            </a:r>
            <a:r>
              <a:rPr lang="en-US" err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feugiat</a:t>
            </a: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 </a:t>
            </a:r>
            <a:r>
              <a:rPr lang="en-US" err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tristique</a:t>
            </a: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 </a:t>
            </a:r>
            <a:r>
              <a:rPr lang="en-US" err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euismod</a:t>
            </a: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 non </a:t>
            </a:r>
            <a:r>
              <a:rPr lang="en-US" err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purus</a:t>
            </a: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. Maecenas </a:t>
            </a:r>
            <a:r>
              <a:rPr lang="en-US" err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ut</a:t>
            </a: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 lacus </a:t>
            </a:r>
            <a:r>
              <a:rPr lang="en-US" err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nec</a:t>
            </a: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 </a:t>
            </a:r>
            <a:r>
              <a:rPr lang="en-US" err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mauris</a:t>
            </a: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 </a:t>
            </a:r>
            <a:r>
              <a:rPr lang="en-US" err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feugiat</a:t>
            </a: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 </a:t>
            </a:r>
            <a:r>
              <a:rPr lang="en-US" err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tristique</a:t>
            </a: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 et in </a:t>
            </a:r>
            <a:r>
              <a:rPr lang="en-US" err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metus</a:t>
            </a: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. Duis </a:t>
            </a:r>
            <a:r>
              <a:rPr lang="en-US" err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congue</a:t>
            </a: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 </a:t>
            </a:r>
            <a:r>
              <a:rPr lang="en-US" err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eros</a:t>
            </a: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 </a:t>
            </a:r>
            <a:r>
              <a:rPr lang="en-US" err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vel</a:t>
            </a: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 </a:t>
            </a:r>
            <a:r>
              <a:rPr lang="en-US" err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lectus</a:t>
            </a: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 semper semper. </a:t>
            </a:r>
            <a:r>
              <a:rPr lang="en-US" err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Nullam</a:t>
            </a: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 </a:t>
            </a:r>
            <a:r>
              <a:rPr lang="en-US" err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finibus</a:t>
            </a: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 </a:t>
            </a:r>
            <a:r>
              <a:rPr lang="en-US" err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nisl</a:t>
            </a: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 </a:t>
            </a:r>
            <a:r>
              <a:rPr lang="en-US" err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ut</a:t>
            </a: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 ligula </a:t>
            </a:r>
            <a:r>
              <a:rPr lang="en-US" err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vestibulum</a:t>
            </a: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, </a:t>
            </a:r>
            <a:r>
              <a:rPr lang="en-US" err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ut</a:t>
            </a: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 semper ex </a:t>
            </a:r>
            <a:r>
              <a:rPr lang="en-US" err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suscipit</a:t>
            </a: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. </a:t>
            </a:r>
            <a:r>
              <a:rPr lang="en-US" err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Cras</a:t>
            </a: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 </a:t>
            </a:r>
            <a:r>
              <a:rPr lang="en-US" err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fringilla</a:t>
            </a: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 </a:t>
            </a:r>
            <a:r>
              <a:rPr lang="en-US" err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suscipit</a:t>
            </a: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 </a:t>
            </a:r>
            <a:r>
              <a:rPr lang="en-US" err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cursus</a:t>
            </a: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. </a:t>
            </a:r>
            <a:r>
              <a:rPr lang="en-US" err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Aenean</a:t>
            </a: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 </a:t>
            </a:r>
            <a:r>
              <a:rPr lang="en-US" err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accumsan</a:t>
            </a: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 </a:t>
            </a:r>
            <a:r>
              <a:rPr lang="en-US" err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malesuada</a:t>
            </a: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 </a:t>
            </a:r>
            <a:r>
              <a:rPr lang="en-US" err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hendrerit</a:t>
            </a: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 </a:t>
            </a:r>
            <a:r>
              <a:rPr lang="en-US" err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orbi</a:t>
            </a: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 sit 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Description about gallery</a:t>
            </a:r>
          </a:p>
        </p:txBody>
      </p:sp>
      <p:pic>
        <p:nvPicPr>
          <p:cNvPr id="4" name="图片占位符 3"/>
          <p:cNvPicPr>
            <a:picLocks noGrp="1" noChangeAspect="1"/>
          </p:cNvPicPr>
          <p:nvPr>
            <p:ph type="pic" sz="quarter" idx="48"/>
          </p:nvPr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8" name="图片占位符 7"/>
          <p:cNvPicPr>
            <a:picLocks noGrp="1" noChangeAspect="1"/>
          </p:cNvPicPr>
          <p:nvPr>
            <p:ph type="pic" sz="quarter" idx="65"/>
          </p:nvPr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14" name="图片占位符 13"/>
          <p:cNvPicPr>
            <a:picLocks noGrp="1" noChangeAspect="1"/>
          </p:cNvPicPr>
          <p:nvPr>
            <p:ph type="pic" sz="quarter" idx="66"/>
          </p:nvPr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16" name="图片占位符 15"/>
          <p:cNvPicPr>
            <a:picLocks noGrp="1" noChangeAspect="1"/>
          </p:cNvPicPr>
          <p:nvPr>
            <p:ph type="pic" sz="quarter" idx="67"/>
          </p:nvPr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18" name="图片占位符 17"/>
          <p:cNvPicPr>
            <a:picLocks noGrp="1" noChangeAspect="1"/>
          </p:cNvPicPr>
          <p:nvPr>
            <p:ph type="pic" sz="quarter" idx="68"/>
          </p:nvPr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11" name="文本框 10"/>
          <p:cNvSpPr txBox="1"/>
          <p:nvPr>
            <p:custDataLst>
              <p:tags r:id="rId1"/>
            </p:custDataLst>
          </p:nvPr>
        </p:nvSpPr>
        <p:spPr>
          <a:xfrm>
            <a:off x="1540610" y="32531"/>
            <a:ext cx="7716583" cy="49795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spc="300" dirty="0">
                <a:solidFill>
                  <a:srgbClr val="DF2720"/>
                </a:solidFill>
                <a:cs typeface="+mn-ea"/>
                <a:sym typeface="+mn-lt"/>
              </a:rPr>
              <a:t>此处添加您的标题</a:t>
            </a:r>
            <a:endParaRPr lang="en-US" altLang="zh-CN" sz="2400" spc="300" dirty="0">
              <a:solidFill>
                <a:srgbClr val="DF2720"/>
              </a:solidFill>
              <a:cs typeface="+mn-ea"/>
              <a:sym typeface="+mn-lt"/>
            </a:endParaRPr>
          </a:p>
        </p:txBody>
      </p:sp>
      <p:sp>
        <p:nvSpPr>
          <p:cNvPr id="12" name="矩形 11"/>
          <p:cNvSpPr/>
          <p:nvPr>
            <p:custDataLst>
              <p:tags r:id="rId2"/>
            </p:custDataLst>
          </p:nvPr>
        </p:nvSpPr>
        <p:spPr>
          <a:xfrm>
            <a:off x="1540610" y="538718"/>
            <a:ext cx="49936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DF2720"/>
                </a:solidFill>
                <a:cs typeface="+mn-ea"/>
                <a:sym typeface="+mn-lt"/>
              </a:rPr>
              <a:t>Please replace text, click add relevant headline</a:t>
            </a:r>
            <a:endParaRPr lang="zh-CN" altLang="en-US" dirty="0">
              <a:solidFill>
                <a:srgbClr val="DF2720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7134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4000">
        <p:random/>
      </p:transition>
    </mc:Choice>
    <mc:Fallback xmlns="">
      <p:transition spd="slow" advClick="0" advTm="4000">
        <p:random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1540610" y="32531"/>
            <a:ext cx="7716583" cy="49795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spc="300" dirty="0">
                <a:solidFill>
                  <a:srgbClr val="DF2720"/>
                </a:solidFill>
                <a:cs typeface="+mn-ea"/>
                <a:sym typeface="+mn-lt"/>
              </a:rPr>
              <a:t>此处添加您的标题</a:t>
            </a:r>
            <a:endParaRPr lang="en-US" altLang="zh-CN" sz="2400" spc="300" dirty="0">
              <a:solidFill>
                <a:srgbClr val="DF2720"/>
              </a:solidFill>
              <a:cs typeface="+mn-ea"/>
              <a:sym typeface="+mn-lt"/>
            </a:endParaRPr>
          </a:p>
        </p:txBody>
      </p:sp>
      <p:sp>
        <p:nvSpPr>
          <p:cNvPr id="5" name="矩形 4"/>
          <p:cNvSpPr/>
          <p:nvPr>
            <p:custDataLst>
              <p:tags r:id="rId2"/>
            </p:custDataLst>
          </p:nvPr>
        </p:nvSpPr>
        <p:spPr>
          <a:xfrm>
            <a:off x="1540610" y="538718"/>
            <a:ext cx="49936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DF2720"/>
                </a:solidFill>
                <a:cs typeface="+mn-ea"/>
                <a:sym typeface="+mn-lt"/>
              </a:rPr>
              <a:t>Please replace text, click add relevant headline</a:t>
            </a:r>
            <a:endParaRPr lang="zh-CN" altLang="en-US" dirty="0">
              <a:solidFill>
                <a:srgbClr val="DF2720"/>
              </a:solidFill>
              <a:cs typeface="+mn-ea"/>
              <a:sym typeface="+mn-lt"/>
            </a:endParaRPr>
          </a:p>
        </p:txBody>
      </p:sp>
      <p:grpSp>
        <p:nvGrpSpPr>
          <p:cNvPr id="6" name="Group 39"/>
          <p:cNvGrpSpPr/>
          <p:nvPr/>
        </p:nvGrpSpPr>
        <p:grpSpPr>
          <a:xfrm>
            <a:off x="5758178" y="2244116"/>
            <a:ext cx="656206" cy="656206"/>
            <a:chOff x="6369311" y="2040370"/>
            <a:chExt cx="755703" cy="755703"/>
          </a:xfrm>
        </p:grpSpPr>
        <p:sp>
          <p:nvSpPr>
            <p:cNvPr id="7" name="Oval 7"/>
            <p:cNvSpPr/>
            <p:nvPr/>
          </p:nvSpPr>
          <p:spPr>
            <a:xfrm>
              <a:off x="6369311" y="2040370"/>
              <a:ext cx="755703" cy="755703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1517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8" name="TextBox 11"/>
            <p:cNvSpPr txBox="1"/>
            <p:nvPr/>
          </p:nvSpPr>
          <p:spPr>
            <a:xfrm>
              <a:off x="6417456" y="2208372"/>
              <a:ext cx="659412" cy="3993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sz="1517" dirty="0">
                  <a:solidFill>
                    <a:schemeClr val="bg1"/>
                  </a:solidFill>
                  <a:cs typeface="+mn-ea"/>
                  <a:sym typeface="+mn-lt"/>
                </a:rPr>
                <a:t>93%</a:t>
              </a:r>
              <a:endParaRPr lang="en-GB" sz="1517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9" name="Group 40"/>
          <p:cNvGrpSpPr/>
          <p:nvPr/>
        </p:nvGrpSpPr>
        <p:grpSpPr>
          <a:xfrm>
            <a:off x="5758178" y="3070845"/>
            <a:ext cx="656206" cy="656206"/>
            <a:chOff x="6369311" y="2992454"/>
            <a:chExt cx="755703" cy="755703"/>
          </a:xfrm>
        </p:grpSpPr>
        <p:sp>
          <p:nvSpPr>
            <p:cNvPr id="10" name="Oval 8"/>
            <p:cNvSpPr/>
            <p:nvPr/>
          </p:nvSpPr>
          <p:spPr>
            <a:xfrm>
              <a:off x="6369311" y="2992454"/>
              <a:ext cx="755703" cy="75570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1517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1" name="TextBox 12"/>
            <p:cNvSpPr txBox="1"/>
            <p:nvPr/>
          </p:nvSpPr>
          <p:spPr>
            <a:xfrm>
              <a:off x="6417456" y="3160455"/>
              <a:ext cx="659412" cy="3993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sz="1517">
                  <a:solidFill>
                    <a:schemeClr val="bg1"/>
                  </a:solidFill>
                  <a:cs typeface="+mn-ea"/>
                  <a:sym typeface="+mn-lt"/>
                </a:rPr>
                <a:t>82%</a:t>
              </a:r>
              <a:endParaRPr lang="en-GB" sz="1517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2" name="Group 41"/>
          <p:cNvGrpSpPr/>
          <p:nvPr/>
        </p:nvGrpSpPr>
        <p:grpSpPr>
          <a:xfrm>
            <a:off x="5758178" y="3897575"/>
            <a:ext cx="656206" cy="656206"/>
            <a:chOff x="6369310" y="3944537"/>
            <a:chExt cx="755703" cy="755703"/>
          </a:xfrm>
        </p:grpSpPr>
        <p:sp>
          <p:nvSpPr>
            <p:cNvPr id="13" name="Oval 10"/>
            <p:cNvSpPr/>
            <p:nvPr/>
          </p:nvSpPr>
          <p:spPr>
            <a:xfrm>
              <a:off x="6369310" y="3944537"/>
              <a:ext cx="755703" cy="75570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1517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417455" y="4114593"/>
              <a:ext cx="659412" cy="3993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sz="1517">
                  <a:solidFill>
                    <a:schemeClr val="bg1"/>
                  </a:solidFill>
                  <a:cs typeface="+mn-ea"/>
                  <a:sym typeface="+mn-lt"/>
                </a:rPr>
                <a:t>70%</a:t>
              </a:r>
              <a:endParaRPr lang="en-GB" sz="1517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5" name="Group 42"/>
          <p:cNvGrpSpPr/>
          <p:nvPr/>
        </p:nvGrpSpPr>
        <p:grpSpPr>
          <a:xfrm>
            <a:off x="5758178" y="4727869"/>
            <a:ext cx="656206" cy="656206"/>
            <a:chOff x="6369311" y="4900725"/>
            <a:chExt cx="755703" cy="755703"/>
          </a:xfrm>
        </p:grpSpPr>
        <p:sp>
          <p:nvSpPr>
            <p:cNvPr id="16" name="Oval 9"/>
            <p:cNvSpPr/>
            <p:nvPr/>
          </p:nvSpPr>
          <p:spPr>
            <a:xfrm>
              <a:off x="6369311" y="4900725"/>
              <a:ext cx="755703" cy="75570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1517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7" name="TextBox 14"/>
            <p:cNvSpPr txBox="1"/>
            <p:nvPr/>
          </p:nvSpPr>
          <p:spPr>
            <a:xfrm>
              <a:off x="6417456" y="5068727"/>
              <a:ext cx="659412" cy="3993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sz="1517">
                  <a:solidFill>
                    <a:schemeClr val="bg1"/>
                  </a:solidFill>
                  <a:cs typeface="+mn-ea"/>
                  <a:sym typeface="+mn-lt"/>
                </a:rPr>
                <a:t>68%</a:t>
              </a:r>
              <a:endParaRPr lang="en-GB" sz="1517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8" name="Group 36"/>
          <p:cNvGrpSpPr/>
          <p:nvPr/>
        </p:nvGrpSpPr>
        <p:grpSpPr>
          <a:xfrm>
            <a:off x="6606657" y="3078571"/>
            <a:ext cx="2887295" cy="3348875"/>
            <a:chOff x="7346437" y="3001349"/>
            <a:chExt cx="3325083" cy="3856651"/>
          </a:xfrm>
        </p:grpSpPr>
        <p:sp>
          <p:nvSpPr>
            <p:cNvPr id="19" name="Freeform 5"/>
            <p:cNvSpPr/>
            <p:nvPr/>
          </p:nvSpPr>
          <p:spPr>
            <a:xfrm rot="16200000">
              <a:off x="7080653" y="3267133"/>
              <a:ext cx="3856651" cy="3325083"/>
            </a:xfrm>
            <a:custGeom>
              <a:avLst/>
              <a:gdLst>
                <a:gd name="connsiteX0" fmla="*/ 4242316 w 4242316"/>
                <a:gd name="connsiteY0" fmla="*/ 562708 h 3657591"/>
                <a:gd name="connsiteX1" fmla="*/ 4117817 w 4242316"/>
                <a:gd name="connsiteY1" fmla="*/ 562708 h 3657591"/>
                <a:gd name="connsiteX2" fmla="*/ 4117817 w 4242316"/>
                <a:gd name="connsiteY2" fmla="*/ 3094883 h 3657591"/>
                <a:gd name="connsiteX3" fmla="*/ 3555109 w 4242316"/>
                <a:gd name="connsiteY3" fmla="*/ 3657591 h 3657591"/>
                <a:gd name="connsiteX4" fmla="*/ 0 w 4242316"/>
                <a:gd name="connsiteY4" fmla="*/ 3657591 h 3657591"/>
                <a:gd name="connsiteX5" fmla="*/ 0 w 4242316"/>
                <a:gd name="connsiteY5" fmla="*/ 3094883 h 3657591"/>
                <a:gd name="connsiteX6" fmla="*/ 3555109 w 4242316"/>
                <a:gd name="connsiteY6" fmla="*/ 3094883 h 3657591"/>
                <a:gd name="connsiteX7" fmla="*/ 3555109 w 4242316"/>
                <a:gd name="connsiteY7" fmla="*/ 562708 h 3657591"/>
                <a:gd name="connsiteX8" fmla="*/ 3430609 w 4242316"/>
                <a:gd name="connsiteY8" fmla="*/ 562708 h 3657591"/>
                <a:gd name="connsiteX9" fmla="*/ 3836463 w 4242316"/>
                <a:gd name="connsiteY9" fmla="*/ 0 h 3657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242316" h="3657591">
                  <a:moveTo>
                    <a:pt x="4242316" y="562708"/>
                  </a:moveTo>
                  <a:lnTo>
                    <a:pt x="4117817" y="562708"/>
                  </a:lnTo>
                  <a:lnTo>
                    <a:pt x="4117817" y="3094883"/>
                  </a:lnTo>
                  <a:lnTo>
                    <a:pt x="3555109" y="3657591"/>
                  </a:lnTo>
                  <a:lnTo>
                    <a:pt x="0" y="3657591"/>
                  </a:lnTo>
                  <a:lnTo>
                    <a:pt x="0" y="3094883"/>
                  </a:lnTo>
                  <a:lnTo>
                    <a:pt x="3555109" y="3094883"/>
                  </a:lnTo>
                  <a:lnTo>
                    <a:pt x="3555109" y="562708"/>
                  </a:lnTo>
                  <a:lnTo>
                    <a:pt x="3430609" y="562708"/>
                  </a:lnTo>
                  <a:lnTo>
                    <a:pt x="383646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853">
                <a:cs typeface="+mn-ea"/>
                <a:sym typeface="+mn-lt"/>
              </a:endParaRPr>
            </a:p>
          </p:txBody>
        </p:sp>
        <p:sp>
          <p:nvSpPr>
            <p:cNvPr id="20" name="Freeform 15"/>
            <p:cNvSpPr>
              <a:spLocks noEditPoints="1"/>
            </p:cNvSpPr>
            <p:nvPr/>
          </p:nvSpPr>
          <p:spPr bwMode="auto">
            <a:xfrm>
              <a:off x="8114763" y="3219375"/>
              <a:ext cx="352166" cy="301858"/>
            </a:xfrm>
            <a:custGeom>
              <a:avLst/>
              <a:gdLst>
                <a:gd name="T0" fmla="*/ 4 w 94"/>
                <a:gd name="T1" fmla="*/ 19 h 81"/>
                <a:gd name="T2" fmla="*/ 46 w 94"/>
                <a:gd name="T3" fmla="*/ 19 h 81"/>
                <a:gd name="T4" fmla="*/ 50 w 94"/>
                <a:gd name="T5" fmla="*/ 16 h 81"/>
                <a:gd name="T6" fmla="*/ 73 w 94"/>
                <a:gd name="T7" fmla="*/ 0 h 81"/>
                <a:gd name="T8" fmla="*/ 73 w 94"/>
                <a:gd name="T9" fmla="*/ 33 h 81"/>
                <a:gd name="T10" fmla="*/ 73 w 94"/>
                <a:gd name="T11" fmla="*/ 66 h 81"/>
                <a:gd name="T12" fmla="*/ 50 w 94"/>
                <a:gd name="T13" fmla="*/ 49 h 81"/>
                <a:gd name="T14" fmla="*/ 46 w 94"/>
                <a:gd name="T15" fmla="*/ 47 h 81"/>
                <a:gd name="T16" fmla="*/ 33 w 94"/>
                <a:gd name="T17" fmla="*/ 47 h 81"/>
                <a:gd name="T18" fmla="*/ 40 w 94"/>
                <a:gd name="T19" fmla="*/ 70 h 81"/>
                <a:gd name="T20" fmla="*/ 45 w 94"/>
                <a:gd name="T21" fmla="*/ 70 h 81"/>
                <a:gd name="T22" fmla="*/ 45 w 94"/>
                <a:gd name="T23" fmla="*/ 81 h 81"/>
                <a:gd name="T24" fmla="*/ 43 w 94"/>
                <a:gd name="T25" fmla="*/ 81 h 81"/>
                <a:gd name="T26" fmla="*/ 21 w 94"/>
                <a:gd name="T27" fmla="*/ 81 h 81"/>
                <a:gd name="T28" fmla="*/ 11 w 94"/>
                <a:gd name="T29" fmla="*/ 47 h 81"/>
                <a:gd name="T30" fmla="*/ 4 w 94"/>
                <a:gd name="T31" fmla="*/ 47 h 81"/>
                <a:gd name="T32" fmla="*/ 4 w 94"/>
                <a:gd name="T33" fmla="*/ 19 h 81"/>
                <a:gd name="T34" fmla="*/ 87 w 94"/>
                <a:gd name="T35" fmla="*/ 23 h 81"/>
                <a:gd name="T36" fmla="*/ 94 w 94"/>
                <a:gd name="T37" fmla="*/ 33 h 81"/>
                <a:gd name="T38" fmla="*/ 87 w 94"/>
                <a:gd name="T39" fmla="*/ 43 h 81"/>
                <a:gd name="T40" fmla="*/ 87 w 94"/>
                <a:gd name="T41" fmla="*/ 66 h 81"/>
                <a:gd name="T42" fmla="*/ 78 w 94"/>
                <a:gd name="T43" fmla="*/ 66 h 81"/>
                <a:gd name="T44" fmla="*/ 78 w 94"/>
                <a:gd name="T45" fmla="*/ 0 h 81"/>
                <a:gd name="T46" fmla="*/ 87 w 94"/>
                <a:gd name="T47" fmla="*/ 0 h 81"/>
                <a:gd name="T48" fmla="*/ 87 w 94"/>
                <a:gd name="T49" fmla="*/ 23 h 81"/>
                <a:gd name="T50" fmla="*/ 46 w 94"/>
                <a:gd name="T51" fmla="*/ 49 h 81"/>
                <a:gd name="T52" fmla="*/ 37 w 94"/>
                <a:gd name="T53" fmla="*/ 49 h 81"/>
                <a:gd name="T54" fmla="*/ 40 w 94"/>
                <a:gd name="T55" fmla="*/ 61 h 81"/>
                <a:gd name="T56" fmla="*/ 43 w 94"/>
                <a:gd name="T57" fmla="*/ 61 h 81"/>
                <a:gd name="T58" fmla="*/ 43 w 94"/>
                <a:gd name="T59" fmla="*/ 57 h 81"/>
                <a:gd name="T60" fmla="*/ 46 w 94"/>
                <a:gd name="T61" fmla="*/ 49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94" h="81">
                  <a:moveTo>
                    <a:pt x="4" y="19"/>
                  </a:moveTo>
                  <a:cubicBezTo>
                    <a:pt x="46" y="19"/>
                    <a:pt x="46" y="19"/>
                    <a:pt x="46" y="19"/>
                  </a:cubicBezTo>
                  <a:cubicBezTo>
                    <a:pt x="50" y="16"/>
                    <a:pt x="50" y="16"/>
                    <a:pt x="50" y="16"/>
                  </a:cubicBezTo>
                  <a:cubicBezTo>
                    <a:pt x="73" y="0"/>
                    <a:pt x="73" y="0"/>
                    <a:pt x="73" y="0"/>
                  </a:cubicBezTo>
                  <a:cubicBezTo>
                    <a:pt x="73" y="33"/>
                    <a:pt x="73" y="33"/>
                    <a:pt x="73" y="33"/>
                  </a:cubicBezTo>
                  <a:cubicBezTo>
                    <a:pt x="73" y="66"/>
                    <a:pt x="73" y="66"/>
                    <a:pt x="73" y="66"/>
                  </a:cubicBezTo>
                  <a:cubicBezTo>
                    <a:pt x="50" y="49"/>
                    <a:pt x="50" y="49"/>
                    <a:pt x="50" y="49"/>
                  </a:cubicBezTo>
                  <a:cubicBezTo>
                    <a:pt x="46" y="47"/>
                    <a:pt x="46" y="47"/>
                    <a:pt x="46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40" y="70"/>
                    <a:pt x="40" y="70"/>
                    <a:pt x="40" y="70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5" y="81"/>
                    <a:pt x="45" y="81"/>
                    <a:pt x="45" y="81"/>
                  </a:cubicBezTo>
                  <a:cubicBezTo>
                    <a:pt x="43" y="81"/>
                    <a:pt x="43" y="81"/>
                    <a:pt x="43" y="81"/>
                  </a:cubicBezTo>
                  <a:cubicBezTo>
                    <a:pt x="21" y="81"/>
                    <a:pt x="21" y="81"/>
                    <a:pt x="21" y="81"/>
                  </a:cubicBezTo>
                  <a:cubicBezTo>
                    <a:pt x="11" y="47"/>
                    <a:pt x="11" y="47"/>
                    <a:pt x="11" y="47"/>
                  </a:cubicBezTo>
                  <a:cubicBezTo>
                    <a:pt x="4" y="47"/>
                    <a:pt x="4" y="47"/>
                    <a:pt x="4" y="47"/>
                  </a:cubicBezTo>
                  <a:cubicBezTo>
                    <a:pt x="0" y="37"/>
                    <a:pt x="0" y="28"/>
                    <a:pt x="4" y="19"/>
                  </a:cubicBezTo>
                  <a:close/>
                  <a:moveTo>
                    <a:pt x="87" y="23"/>
                  </a:moveTo>
                  <a:cubicBezTo>
                    <a:pt x="91" y="24"/>
                    <a:pt x="94" y="28"/>
                    <a:pt x="94" y="33"/>
                  </a:cubicBezTo>
                  <a:cubicBezTo>
                    <a:pt x="94" y="38"/>
                    <a:pt x="91" y="42"/>
                    <a:pt x="87" y="43"/>
                  </a:cubicBezTo>
                  <a:cubicBezTo>
                    <a:pt x="87" y="66"/>
                    <a:pt x="87" y="66"/>
                    <a:pt x="87" y="66"/>
                  </a:cubicBezTo>
                  <a:cubicBezTo>
                    <a:pt x="78" y="66"/>
                    <a:pt x="78" y="66"/>
                    <a:pt x="78" y="66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87" y="0"/>
                    <a:pt x="87" y="0"/>
                    <a:pt x="87" y="0"/>
                  </a:cubicBezTo>
                  <a:cubicBezTo>
                    <a:pt x="87" y="23"/>
                    <a:pt x="87" y="23"/>
                    <a:pt x="87" y="23"/>
                  </a:cubicBezTo>
                  <a:close/>
                  <a:moveTo>
                    <a:pt x="46" y="49"/>
                  </a:moveTo>
                  <a:cubicBezTo>
                    <a:pt x="37" y="49"/>
                    <a:pt x="37" y="49"/>
                    <a:pt x="37" y="49"/>
                  </a:cubicBezTo>
                  <a:cubicBezTo>
                    <a:pt x="40" y="61"/>
                    <a:pt x="40" y="61"/>
                    <a:pt x="40" y="61"/>
                  </a:cubicBezTo>
                  <a:cubicBezTo>
                    <a:pt x="43" y="61"/>
                    <a:pt x="43" y="61"/>
                    <a:pt x="43" y="61"/>
                  </a:cubicBezTo>
                  <a:cubicBezTo>
                    <a:pt x="43" y="57"/>
                    <a:pt x="43" y="57"/>
                    <a:pt x="43" y="57"/>
                  </a:cubicBezTo>
                  <a:lnTo>
                    <a:pt x="46" y="4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79401" tIns="39701" rIns="79401" bIns="39701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</a:pPr>
              <a:endParaRPr lang="zh-CN" altLang="en-US" sz="853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1" name="Group 37"/>
          <p:cNvGrpSpPr/>
          <p:nvPr/>
        </p:nvGrpSpPr>
        <p:grpSpPr>
          <a:xfrm>
            <a:off x="6606653" y="3909177"/>
            <a:ext cx="2276524" cy="2518266"/>
            <a:chOff x="7346434" y="3957897"/>
            <a:chExt cx="2621703" cy="2900101"/>
          </a:xfrm>
        </p:grpSpPr>
        <p:sp>
          <p:nvSpPr>
            <p:cNvPr id="22" name="Freeform 4"/>
            <p:cNvSpPr/>
            <p:nvPr/>
          </p:nvSpPr>
          <p:spPr>
            <a:xfrm rot="16200000">
              <a:off x="7207235" y="4097096"/>
              <a:ext cx="2900101" cy="2621703"/>
            </a:xfrm>
            <a:custGeom>
              <a:avLst/>
              <a:gdLst>
                <a:gd name="connsiteX0" fmla="*/ 2496508 w 3190111"/>
                <a:gd name="connsiteY0" fmla="*/ 2321164 h 2883873"/>
                <a:gd name="connsiteX1" fmla="*/ 2496508 w 3190111"/>
                <a:gd name="connsiteY1" fmla="*/ 2883872 h 2883873"/>
                <a:gd name="connsiteX2" fmla="*/ 0 w 3190111"/>
                <a:gd name="connsiteY2" fmla="*/ 2883872 h 2883873"/>
                <a:gd name="connsiteX3" fmla="*/ 0 w 3190111"/>
                <a:gd name="connsiteY3" fmla="*/ 2321164 h 2883873"/>
                <a:gd name="connsiteX4" fmla="*/ 3190111 w 3190111"/>
                <a:gd name="connsiteY4" fmla="*/ 562708 h 2883873"/>
                <a:gd name="connsiteX5" fmla="*/ 3062414 w 3190111"/>
                <a:gd name="connsiteY5" fmla="*/ 562708 h 2883873"/>
                <a:gd name="connsiteX6" fmla="*/ 3062414 w 3190111"/>
                <a:gd name="connsiteY6" fmla="*/ 2321165 h 2883873"/>
                <a:gd name="connsiteX7" fmla="*/ 3065612 w 3190111"/>
                <a:gd name="connsiteY7" fmla="*/ 2321165 h 2883873"/>
                <a:gd name="connsiteX8" fmla="*/ 2499706 w 3190111"/>
                <a:gd name="connsiteY8" fmla="*/ 2883873 h 2883873"/>
                <a:gd name="connsiteX9" fmla="*/ 2499706 w 3190111"/>
                <a:gd name="connsiteY9" fmla="*/ 2321165 h 2883873"/>
                <a:gd name="connsiteX10" fmla="*/ 2499706 w 3190111"/>
                <a:gd name="connsiteY10" fmla="*/ 562708 h 2883873"/>
                <a:gd name="connsiteX11" fmla="*/ 2378404 w 3190111"/>
                <a:gd name="connsiteY11" fmla="*/ 562708 h 2883873"/>
                <a:gd name="connsiteX12" fmla="*/ 2784258 w 3190111"/>
                <a:gd name="connsiteY12" fmla="*/ 0 h 2883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190111" h="2883873">
                  <a:moveTo>
                    <a:pt x="2496508" y="2321164"/>
                  </a:moveTo>
                  <a:lnTo>
                    <a:pt x="2496508" y="2883872"/>
                  </a:lnTo>
                  <a:lnTo>
                    <a:pt x="0" y="2883872"/>
                  </a:lnTo>
                  <a:lnTo>
                    <a:pt x="0" y="2321164"/>
                  </a:lnTo>
                  <a:close/>
                  <a:moveTo>
                    <a:pt x="3190111" y="562708"/>
                  </a:moveTo>
                  <a:lnTo>
                    <a:pt x="3062414" y="562708"/>
                  </a:lnTo>
                  <a:lnTo>
                    <a:pt x="3062414" y="2321165"/>
                  </a:lnTo>
                  <a:lnTo>
                    <a:pt x="3065612" y="2321165"/>
                  </a:lnTo>
                  <a:lnTo>
                    <a:pt x="2499706" y="2883873"/>
                  </a:lnTo>
                  <a:lnTo>
                    <a:pt x="2499706" y="2321165"/>
                  </a:lnTo>
                  <a:lnTo>
                    <a:pt x="2499706" y="562708"/>
                  </a:lnTo>
                  <a:lnTo>
                    <a:pt x="2378404" y="562708"/>
                  </a:lnTo>
                  <a:lnTo>
                    <a:pt x="278425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853">
                <a:cs typeface="+mn-ea"/>
                <a:sym typeface="+mn-lt"/>
              </a:endParaRPr>
            </a:p>
          </p:txBody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8101752" y="4176428"/>
              <a:ext cx="378190" cy="338289"/>
            </a:xfrm>
            <a:custGeom>
              <a:avLst/>
              <a:gdLst>
                <a:gd name="T0" fmla="*/ 36 w 101"/>
                <a:gd name="T1" fmla="*/ 77 h 90"/>
                <a:gd name="T2" fmla="*/ 39 w 101"/>
                <a:gd name="T3" fmla="*/ 80 h 90"/>
                <a:gd name="T4" fmla="*/ 42 w 101"/>
                <a:gd name="T5" fmla="*/ 80 h 90"/>
                <a:gd name="T6" fmla="*/ 44 w 101"/>
                <a:gd name="T7" fmla="*/ 79 h 90"/>
                <a:gd name="T8" fmla="*/ 46 w 101"/>
                <a:gd name="T9" fmla="*/ 75 h 90"/>
                <a:gd name="T10" fmla="*/ 46 w 101"/>
                <a:gd name="T11" fmla="*/ 75 h 90"/>
                <a:gd name="T12" fmla="*/ 46 w 101"/>
                <a:gd name="T13" fmla="*/ 47 h 90"/>
                <a:gd name="T14" fmla="*/ 30 w 101"/>
                <a:gd name="T15" fmla="*/ 52 h 90"/>
                <a:gd name="T16" fmla="*/ 0 w 101"/>
                <a:gd name="T17" fmla="*/ 52 h 90"/>
                <a:gd name="T18" fmla="*/ 44 w 101"/>
                <a:gd name="T19" fmla="*/ 6 h 90"/>
                <a:gd name="T20" fmla="*/ 46 w 101"/>
                <a:gd name="T21" fmla="*/ 0 h 90"/>
                <a:gd name="T22" fmla="*/ 55 w 101"/>
                <a:gd name="T23" fmla="*/ 0 h 90"/>
                <a:gd name="T24" fmla="*/ 57 w 101"/>
                <a:gd name="T25" fmla="*/ 6 h 90"/>
                <a:gd name="T26" fmla="*/ 101 w 101"/>
                <a:gd name="T27" fmla="*/ 52 h 90"/>
                <a:gd name="T28" fmla="*/ 72 w 101"/>
                <a:gd name="T29" fmla="*/ 52 h 90"/>
                <a:gd name="T30" fmla="*/ 56 w 101"/>
                <a:gd name="T31" fmla="*/ 47 h 90"/>
                <a:gd name="T32" fmla="*/ 56 w 101"/>
                <a:gd name="T33" fmla="*/ 75 h 90"/>
                <a:gd name="T34" fmla="*/ 56 w 101"/>
                <a:gd name="T35" fmla="*/ 75 h 90"/>
                <a:gd name="T36" fmla="*/ 50 w 101"/>
                <a:gd name="T37" fmla="*/ 88 h 90"/>
                <a:gd name="T38" fmla="*/ 43 w 101"/>
                <a:gd name="T39" fmla="*/ 90 h 90"/>
                <a:gd name="T40" fmla="*/ 36 w 101"/>
                <a:gd name="T41" fmla="*/ 89 h 90"/>
                <a:gd name="T42" fmla="*/ 26 w 101"/>
                <a:gd name="T43" fmla="*/ 79 h 90"/>
                <a:gd name="T44" fmla="*/ 36 w 101"/>
                <a:gd name="T45" fmla="*/ 77 h 90"/>
                <a:gd name="T46" fmla="*/ 72 w 101"/>
                <a:gd name="T47" fmla="*/ 43 h 90"/>
                <a:gd name="T48" fmla="*/ 80 w 101"/>
                <a:gd name="T49" fmla="*/ 41 h 90"/>
                <a:gd name="T50" fmla="*/ 57 w 101"/>
                <a:gd name="T51" fmla="*/ 13 h 90"/>
                <a:gd name="T52" fmla="*/ 72 w 101"/>
                <a:gd name="T53" fmla="*/ 43 h 90"/>
                <a:gd name="T54" fmla="*/ 10 w 101"/>
                <a:gd name="T55" fmla="*/ 40 h 90"/>
                <a:gd name="T56" fmla="*/ 20 w 101"/>
                <a:gd name="T57" fmla="*/ 39 h 90"/>
                <a:gd name="T58" fmla="*/ 33 w 101"/>
                <a:gd name="T59" fmla="*/ 16 h 90"/>
                <a:gd name="T60" fmla="*/ 10 w 101"/>
                <a:gd name="T61" fmla="*/ 4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01" h="90">
                  <a:moveTo>
                    <a:pt x="36" y="77"/>
                  </a:moveTo>
                  <a:cubicBezTo>
                    <a:pt x="36" y="78"/>
                    <a:pt x="37" y="79"/>
                    <a:pt x="39" y="80"/>
                  </a:cubicBezTo>
                  <a:cubicBezTo>
                    <a:pt x="40" y="80"/>
                    <a:pt x="41" y="80"/>
                    <a:pt x="42" y="80"/>
                  </a:cubicBezTo>
                  <a:cubicBezTo>
                    <a:pt x="43" y="80"/>
                    <a:pt x="43" y="79"/>
                    <a:pt x="44" y="79"/>
                  </a:cubicBezTo>
                  <a:cubicBezTo>
                    <a:pt x="45" y="78"/>
                    <a:pt x="46" y="77"/>
                    <a:pt x="46" y="75"/>
                  </a:cubicBezTo>
                  <a:cubicBezTo>
                    <a:pt x="46" y="75"/>
                    <a:pt x="46" y="75"/>
                    <a:pt x="46" y="75"/>
                  </a:cubicBezTo>
                  <a:cubicBezTo>
                    <a:pt x="46" y="47"/>
                    <a:pt x="46" y="47"/>
                    <a:pt x="46" y="47"/>
                  </a:cubicBezTo>
                  <a:cubicBezTo>
                    <a:pt x="39" y="47"/>
                    <a:pt x="34" y="49"/>
                    <a:pt x="30" y="52"/>
                  </a:cubicBezTo>
                  <a:cubicBezTo>
                    <a:pt x="19" y="47"/>
                    <a:pt x="9" y="47"/>
                    <a:pt x="0" y="52"/>
                  </a:cubicBezTo>
                  <a:cubicBezTo>
                    <a:pt x="2" y="26"/>
                    <a:pt x="16" y="9"/>
                    <a:pt x="44" y="6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57" y="6"/>
                    <a:pt x="57" y="6"/>
                    <a:pt x="57" y="6"/>
                  </a:cubicBezTo>
                  <a:cubicBezTo>
                    <a:pt x="85" y="9"/>
                    <a:pt x="99" y="26"/>
                    <a:pt x="101" y="52"/>
                  </a:cubicBezTo>
                  <a:cubicBezTo>
                    <a:pt x="92" y="47"/>
                    <a:pt x="83" y="47"/>
                    <a:pt x="72" y="52"/>
                  </a:cubicBezTo>
                  <a:cubicBezTo>
                    <a:pt x="67" y="49"/>
                    <a:pt x="63" y="47"/>
                    <a:pt x="56" y="47"/>
                  </a:cubicBezTo>
                  <a:cubicBezTo>
                    <a:pt x="56" y="75"/>
                    <a:pt x="56" y="75"/>
                    <a:pt x="56" y="75"/>
                  </a:cubicBezTo>
                  <a:cubicBezTo>
                    <a:pt x="56" y="75"/>
                    <a:pt x="56" y="75"/>
                    <a:pt x="56" y="75"/>
                  </a:cubicBezTo>
                  <a:cubicBezTo>
                    <a:pt x="56" y="81"/>
                    <a:pt x="54" y="85"/>
                    <a:pt x="50" y="88"/>
                  </a:cubicBezTo>
                  <a:cubicBezTo>
                    <a:pt x="48" y="89"/>
                    <a:pt x="45" y="90"/>
                    <a:pt x="43" y="90"/>
                  </a:cubicBezTo>
                  <a:cubicBezTo>
                    <a:pt x="40" y="90"/>
                    <a:pt x="38" y="90"/>
                    <a:pt x="36" y="89"/>
                  </a:cubicBezTo>
                  <a:cubicBezTo>
                    <a:pt x="31" y="88"/>
                    <a:pt x="27" y="84"/>
                    <a:pt x="26" y="79"/>
                  </a:cubicBezTo>
                  <a:cubicBezTo>
                    <a:pt x="36" y="77"/>
                    <a:pt x="36" y="77"/>
                    <a:pt x="36" y="77"/>
                  </a:cubicBezTo>
                  <a:close/>
                  <a:moveTo>
                    <a:pt x="72" y="43"/>
                  </a:moveTo>
                  <a:cubicBezTo>
                    <a:pt x="75" y="42"/>
                    <a:pt x="77" y="41"/>
                    <a:pt x="80" y="41"/>
                  </a:cubicBezTo>
                  <a:cubicBezTo>
                    <a:pt x="78" y="23"/>
                    <a:pt x="69" y="16"/>
                    <a:pt x="57" y="13"/>
                  </a:cubicBezTo>
                  <a:cubicBezTo>
                    <a:pt x="67" y="20"/>
                    <a:pt x="73" y="29"/>
                    <a:pt x="72" y="43"/>
                  </a:cubicBezTo>
                  <a:close/>
                  <a:moveTo>
                    <a:pt x="10" y="40"/>
                  </a:moveTo>
                  <a:cubicBezTo>
                    <a:pt x="14" y="40"/>
                    <a:pt x="17" y="40"/>
                    <a:pt x="20" y="39"/>
                  </a:cubicBezTo>
                  <a:cubicBezTo>
                    <a:pt x="25" y="31"/>
                    <a:pt x="29" y="23"/>
                    <a:pt x="33" y="16"/>
                  </a:cubicBezTo>
                  <a:cubicBezTo>
                    <a:pt x="20" y="19"/>
                    <a:pt x="13" y="27"/>
                    <a:pt x="10" y="4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79401" tIns="39701" rIns="79401" bIns="39701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</a:pPr>
              <a:endParaRPr lang="zh-CN" altLang="en-US" sz="853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4" name="Group 35"/>
          <p:cNvGrpSpPr/>
          <p:nvPr/>
        </p:nvGrpSpPr>
        <p:grpSpPr>
          <a:xfrm>
            <a:off x="6606656" y="2251840"/>
            <a:ext cx="3498066" cy="4175606"/>
            <a:chOff x="7346438" y="2049265"/>
            <a:chExt cx="4028463" cy="4808735"/>
          </a:xfrm>
        </p:grpSpPr>
        <p:sp>
          <p:nvSpPr>
            <p:cNvPr id="25" name="Freeform 6"/>
            <p:cNvSpPr/>
            <p:nvPr/>
          </p:nvSpPr>
          <p:spPr>
            <a:xfrm rot="16200000">
              <a:off x="6956302" y="2439401"/>
              <a:ext cx="4808735" cy="4028463"/>
            </a:xfrm>
            <a:custGeom>
              <a:avLst/>
              <a:gdLst>
                <a:gd name="connsiteX0" fmla="*/ 5289608 w 5289608"/>
                <a:gd name="connsiteY0" fmla="*/ 562708 h 4431309"/>
                <a:gd name="connsiteX1" fmla="*/ 5165108 w 5289608"/>
                <a:gd name="connsiteY1" fmla="*/ 562708 h 4431309"/>
                <a:gd name="connsiteX2" fmla="*/ 5165108 w 5289608"/>
                <a:gd name="connsiteY2" fmla="*/ 3868601 h 4431309"/>
                <a:gd name="connsiteX3" fmla="*/ 4602401 w 5289608"/>
                <a:gd name="connsiteY3" fmla="*/ 4431309 h 4431309"/>
                <a:gd name="connsiteX4" fmla="*/ 0 w 5289608"/>
                <a:gd name="connsiteY4" fmla="*/ 4431309 h 4431309"/>
                <a:gd name="connsiteX5" fmla="*/ 0 w 5289608"/>
                <a:gd name="connsiteY5" fmla="*/ 3868601 h 4431309"/>
                <a:gd name="connsiteX6" fmla="*/ 4602401 w 5289608"/>
                <a:gd name="connsiteY6" fmla="*/ 3868601 h 4431309"/>
                <a:gd name="connsiteX7" fmla="*/ 4602401 w 5289608"/>
                <a:gd name="connsiteY7" fmla="*/ 562708 h 4431309"/>
                <a:gd name="connsiteX8" fmla="*/ 4477901 w 5289608"/>
                <a:gd name="connsiteY8" fmla="*/ 562708 h 4431309"/>
                <a:gd name="connsiteX9" fmla="*/ 4883755 w 5289608"/>
                <a:gd name="connsiteY9" fmla="*/ 0 h 4431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289608" h="4431309">
                  <a:moveTo>
                    <a:pt x="5289608" y="562708"/>
                  </a:moveTo>
                  <a:lnTo>
                    <a:pt x="5165108" y="562708"/>
                  </a:lnTo>
                  <a:lnTo>
                    <a:pt x="5165108" y="3868601"/>
                  </a:lnTo>
                  <a:lnTo>
                    <a:pt x="4602401" y="4431309"/>
                  </a:lnTo>
                  <a:lnTo>
                    <a:pt x="0" y="4431309"/>
                  </a:lnTo>
                  <a:lnTo>
                    <a:pt x="0" y="3868601"/>
                  </a:lnTo>
                  <a:lnTo>
                    <a:pt x="4602401" y="3868601"/>
                  </a:lnTo>
                  <a:lnTo>
                    <a:pt x="4602401" y="562708"/>
                  </a:lnTo>
                  <a:lnTo>
                    <a:pt x="4477901" y="562708"/>
                  </a:lnTo>
                  <a:lnTo>
                    <a:pt x="4883755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853">
                <a:cs typeface="+mn-ea"/>
                <a:sym typeface="+mn-lt"/>
              </a:endParaRPr>
            </a:p>
          </p:txBody>
        </p:sp>
        <p:sp>
          <p:nvSpPr>
            <p:cNvPr id="26" name="Freeform 17"/>
            <p:cNvSpPr>
              <a:spLocks noEditPoints="1"/>
            </p:cNvSpPr>
            <p:nvPr/>
          </p:nvSpPr>
          <p:spPr bwMode="auto">
            <a:xfrm>
              <a:off x="8120836" y="2231727"/>
              <a:ext cx="369515" cy="372985"/>
            </a:xfrm>
            <a:custGeom>
              <a:avLst/>
              <a:gdLst>
                <a:gd name="T0" fmla="*/ 49 w 99"/>
                <a:gd name="T1" fmla="*/ 0 h 100"/>
                <a:gd name="T2" fmla="*/ 99 w 99"/>
                <a:gd name="T3" fmla="*/ 50 h 100"/>
                <a:gd name="T4" fmla="*/ 49 w 99"/>
                <a:gd name="T5" fmla="*/ 100 h 100"/>
                <a:gd name="T6" fmla="*/ 0 w 99"/>
                <a:gd name="T7" fmla="*/ 50 h 100"/>
                <a:gd name="T8" fmla="*/ 49 w 99"/>
                <a:gd name="T9" fmla="*/ 0 h 100"/>
                <a:gd name="T10" fmla="*/ 45 w 99"/>
                <a:gd name="T11" fmla="*/ 15 h 100"/>
                <a:gd name="T12" fmla="*/ 45 w 99"/>
                <a:gd name="T13" fmla="*/ 44 h 100"/>
                <a:gd name="T14" fmla="*/ 54 w 99"/>
                <a:gd name="T15" fmla="*/ 44 h 100"/>
                <a:gd name="T16" fmla="*/ 54 w 99"/>
                <a:gd name="T17" fmla="*/ 15 h 100"/>
                <a:gd name="T18" fmla="*/ 45 w 99"/>
                <a:gd name="T19" fmla="*/ 15 h 100"/>
                <a:gd name="T20" fmla="*/ 67 w 99"/>
                <a:gd name="T21" fmla="*/ 24 h 100"/>
                <a:gd name="T22" fmla="*/ 61 w 99"/>
                <a:gd name="T23" fmla="*/ 32 h 100"/>
                <a:gd name="T24" fmla="*/ 64 w 99"/>
                <a:gd name="T25" fmla="*/ 35 h 100"/>
                <a:gd name="T26" fmla="*/ 70 w 99"/>
                <a:gd name="T27" fmla="*/ 50 h 100"/>
                <a:gd name="T28" fmla="*/ 64 w 99"/>
                <a:gd name="T29" fmla="*/ 65 h 100"/>
                <a:gd name="T30" fmla="*/ 49 w 99"/>
                <a:gd name="T31" fmla="*/ 71 h 100"/>
                <a:gd name="T32" fmla="*/ 35 w 99"/>
                <a:gd name="T33" fmla="*/ 65 h 100"/>
                <a:gd name="T34" fmla="*/ 28 w 99"/>
                <a:gd name="T35" fmla="*/ 50 h 100"/>
                <a:gd name="T36" fmla="*/ 35 w 99"/>
                <a:gd name="T37" fmla="*/ 35 h 100"/>
                <a:gd name="T38" fmla="*/ 37 w 99"/>
                <a:gd name="T39" fmla="*/ 32 h 100"/>
                <a:gd name="T40" fmla="*/ 31 w 99"/>
                <a:gd name="T41" fmla="*/ 24 h 100"/>
                <a:gd name="T42" fmla="*/ 27 w 99"/>
                <a:gd name="T43" fmla="*/ 28 h 100"/>
                <a:gd name="T44" fmla="*/ 18 w 99"/>
                <a:gd name="T45" fmla="*/ 50 h 100"/>
                <a:gd name="T46" fmla="*/ 27 w 99"/>
                <a:gd name="T47" fmla="*/ 72 h 100"/>
                <a:gd name="T48" fmla="*/ 49 w 99"/>
                <a:gd name="T49" fmla="*/ 81 h 100"/>
                <a:gd name="T50" fmla="*/ 72 w 99"/>
                <a:gd name="T51" fmla="*/ 72 h 100"/>
                <a:gd name="T52" fmla="*/ 81 w 99"/>
                <a:gd name="T53" fmla="*/ 50 h 100"/>
                <a:gd name="T54" fmla="*/ 72 w 99"/>
                <a:gd name="T55" fmla="*/ 28 h 100"/>
                <a:gd name="T56" fmla="*/ 67 w 99"/>
                <a:gd name="T57" fmla="*/ 24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99" h="100">
                  <a:moveTo>
                    <a:pt x="49" y="0"/>
                  </a:moveTo>
                  <a:cubicBezTo>
                    <a:pt x="77" y="0"/>
                    <a:pt x="99" y="22"/>
                    <a:pt x="99" y="50"/>
                  </a:cubicBezTo>
                  <a:cubicBezTo>
                    <a:pt x="99" y="77"/>
                    <a:pt x="77" y="100"/>
                    <a:pt x="49" y="100"/>
                  </a:cubicBezTo>
                  <a:cubicBezTo>
                    <a:pt x="22" y="100"/>
                    <a:pt x="0" y="77"/>
                    <a:pt x="0" y="50"/>
                  </a:cubicBezTo>
                  <a:cubicBezTo>
                    <a:pt x="0" y="22"/>
                    <a:pt x="22" y="0"/>
                    <a:pt x="49" y="0"/>
                  </a:cubicBezTo>
                  <a:close/>
                  <a:moveTo>
                    <a:pt x="45" y="15"/>
                  </a:moveTo>
                  <a:cubicBezTo>
                    <a:pt x="45" y="44"/>
                    <a:pt x="45" y="44"/>
                    <a:pt x="45" y="44"/>
                  </a:cubicBezTo>
                  <a:cubicBezTo>
                    <a:pt x="54" y="44"/>
                    <a:pt x="54" y="44"/>
                    <a:pt x="54" y="44"/>
                  </a:cubicBezTo>
                  <a:cubicBezTo>
                    <a:pt x="54" y="15"/>
                    <a:pt x="54" y="15"/>
                    <a:pt x="54" y="15"/>
                  </a:cubicBezTo>
                  <a:cubicBezTo>
                    <a:pt x="45" y="15"/>
                    <a:pt x="45" y="15"/>
                    <a:pt x="45" y="15"/>
                  </a:cubicBezTo>
                  <a:close/>
                  <a:moveTo>
                    <a:pt x="67" y="24"/>
                  </a:moveTo>
                  <a:cubicBezTo>
                    <a:pt x="61" y="32"/>
                    <a:pt x="61" y="32"/>
                    <a:pt x="61" y="32"/>
                  </a:cubicBezTo>
                  <a:cubicBezTo>
                    <a:pt x="62" y="33"/>
                    <a:pt x="63" y="34"/>
                    <a:pt x="64" y="35"/>
                  </a:cubicBezTo>
                  <a:cubicBezTo>
                    <a:pt x="68" y="39"/>
                    <a:pt x="70" y="44"/>
                    <a:pt x="70" y="50"/>
                  </a:cubicBezTo>
                  <a:cubicBezTo>
                    <a:pt x="70" y="55"/>
                    <a:pt x="68" y="61"/>
                    <a:pt x="64" y="65"/>
                  </a:cubicBezTo>
                  <a:cubicBezTo>
                    <a:pt x="60" y="68"/>
                    <a:pt x="55" y="71"/>
                    <a:pt x="49" y="71"/>
                  </a:cubicBezTo>
                  <a:cubicBezTo>
                    <a:pt x="44" y="71"/>
                    <a:pt x="38" y="68"/>
                    <a:pt x="35" y="65"/>
                  </a:cubicBezTo>
                  <a:cubicBezTo>
                    <a:pt x="31" y="61"/>
                    <a:pt x="28" y="55"/>
                    <a:pt x="28" y="50"/>
                  </a:cubicBezTo>
                  <a:cubicBezTo>
                    <a:pt x="28" y="44"/>
                    <a:pt x="31" y="39"/>
                    <a:pt x="35" y="35"/>
                  </a:cubicBezTo>
                  <a:cubicBezTo>
                    <a:pt x="35" y="34"/>
                    <a:pt x="36" y="33"/>
                    <a:pt x="37" y="32"/>
                  </a:cubicBezTo>
                  <a:cubicBezTo>
                    <a:pt x="31" y="24"/>
                    <a:pt x="31" y="24"/>
                    <a:pt x="31" y="24"/>
                  </a:cubicBezTo>
                  <a:cubicBezTo>
                    <a:pt x="30" y="25"/>
                    <a:pt x="29" y="26"/>
                    <a:pt x="27" y="28"/>
                  </a:cubicBezTo>
                  <a:cubicBezTo>
                    <a:pt x="22" y="33"/>
                    <a:pt x="18" y="41"/>
                    <a:pt x="18" y="50"/>
                  </a:cubicBezTo>
                  <a:cubicBezTo>
                    <a:pt x="18" y="58"/>
                    <a:pt x="22" y="66"/>
                    <a:pt x="27" y="72"/>
                  </a:cubicBezTo>
                  <a:cubicBezTo>
                    <a:pt x="33" y="77"/>
                    <a:pt x="41" y="81"/>
                    <a:pt x="49" y="81"/>
                  </a:cubicBezTo>
                  <a:cubicBezTo>
                    <a:pt x="58" y="81"/>
                    <a:pt x="66" y="77"/>
                    <a:pt x="72" y="72"/>
                  </a:cubicBezTo>
                  <a:cubicBezTo>
                    <a:pt x="77" y="66"/>
                    <a:pt x="81" y="58"/>
                    <a:pt x="81" y="50"/>
                  </a:cubicBezTo>
                  <a:cubicBezTo>
                    <a:pt x="81" y="41"/>
                    <a:pt x="77" y="33"/>
                    <a:pt x="72" y="28"/>
                  </a:cubicBezTo>
                  <a:cubicBezTo>
                    <a:pt x="70" y="26"/>
                    <a:pt x="69" y="25"/>
                    <a:pt x="67" y="2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79401" tIns="39701" rIns="79401" bIns="39701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</a:pPr>
              <a:endParaRPr lang="zh-CN" altLang="en-US" sz="853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7" name="Group 38"/>
          <p:cNvGrpSpPr/>
          <p:nvPr/>
        </p:nvGrpSpPr>
        <p:grpSpPr>
          <a:xfrm>
            <a:off x="6606654" y="4735594"/>
            <a:ext cx="1665749" cy="1691850"/>
            <a:chOff x="7346434" y="4909620"/>
            <a:chExt cx="1918320" cy="1948378"/>
          </a:xfrm>
        </p:grpSpPr>
        <p:sp>
          <p:nvSpPr>
            <p:cNvPr id="28" name="Freeform 3"/>
            <p:cNvSpPr/>
            <p:nvPr/>
          </p:nvSpPr>
          <p:spPr>
            <a:xfrm rot="16200000">
              <a:off x="7331405" y="4924649"/>
              <a:ext cx="1948378" cy="1918320"/>
            </a:xfrm>
            <a:custGeom>
              <a:avLst/>
              <a:gdLst>
                <a:gd name="connsiteX0" fmla="*/ 2143216 w 2143216"/>
                <a:gd name="connsiteY0" fmla="*/ 562708 h 2110152"/>
                <a:gd name="connsiteX1" fmla="*/ 2018715 w 2143216"/>
                <a:gd name="connsiteY1" fmla="*/ 562708 h 2110152"/>
                <a:gd name="connsiteX2" fmla="*/ 2018715 w 2143216"/>
                <a:gd name="connsiteY2" fmla="*/ 1547444 h 2110152"/>
                <a:gd name="connsiteX3" fmla="*/ 1456007 w 2143216"/>
                <a:gd name="connsiteY3" fmla="*/ 2110152 h 2110152"/>
                <a:gd name="connsiteX4" fmla="*/ 1456007 w 2143216"/>
                <a:gd name="connsiteY4" fmla="*/ 2110151 h 2110152"/>
                <a:gd name="connsiteX5" fmla="*/ 0 w 2143216"/>
                <a:gd name="connsiteY5" fmla="*/ 2110151 h 2110152"/>
                <a:gd name="connsiteX6" fmla="*/ 0 w 2143216"/>
                <a:gd name="connsiteY6" fmla="*/ 1547443 h 2110152"/>
                <a:gd name="connsiteX7" fmla="*/ 1456007 w 2143216"/>
                <a:gd name="connsiteY7" fmla="*/ 1547443 h 2110152"/>
                <a:gd name="connsiteX8" fmla="*/ 1456007 w 2143216"/>
                <a:gd name="connsiteY8" fmla="*/ 562708 h 2110152"/>
                <a:gd name="connsiteX9" fmla="*/ 1331509 w 2143216"/>
                <a:gd name="connsiteY9" fmla="*/ 562708 h 2110152"/>
                <a:gd name="connsiteX10" fmla="*/ 1737363 w 2143216"/>
                <a:gd name="connsiteY10" fmla="*/ 0 h 2110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43216" h="2110152">
                  <a:moveTo>
                    <a:pt x="2143216" y="562708"/>
                  </a:moveTo>
                  <a:lnTo>
                    <a:pt x="2018715" y="562708"/>
                  </a:lnTo>
                  <a:lnTo>
                    <a:pt x="2018715" y="1547444"/>
                  </a:lnTo>
                  <a:lnTo>
                    <a:pt x="1456007" y="2110152"/>
                  </a:lnTo>
                  <a:lnTo>
                    <a:pt x="1456007" y="2110151"/>
                  </a:lnTo>
                  <a:lnTo>
                    <a:pt x="0" y="2110151"/>
                  </a:lnTo>
                  <a:lnTo>
                    <a:pt x="0" y="1547443"/>
                  </a:lnTo>
                  <a:lnTo>
                    <a:pt x="1456007" y="1547443"/>
                  </a:lnTo>
                  <a:lnTo>
                    <a:pt x="1456007" y="562708"/>
                  </a:lnTo>
                  <a:lnTo>
                    <a:pt x="1331509" y="562708"/>
                  </a:lnTo>
                  <a:lnTo>
                    <a:pt x="173736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853">
                <a:cs typeface="+mn-ea"/>
                <a:sym typeface="+mn-lt"/>
              </a:endParaRPr>
            </a:p>
          </p:txBody>
        </p:sp>
        <p:sp>
          <p:nvSpPr>
            <p:cNvPr id="29" name="Freeform 18"/>
            <p:cNvSpPr>
              <a:spLocks noEditPoints="1"/>
            </p:cNvSpPr>
            <p:nvPr/>
          </p:nvSpPr>
          <p:spPr bwMode="auto">
            <a:xfrm>
              <a:off x="8091344" y="5076469"/>
              <a:ext cx="399007" cy="404213"/>
            </a:xfrm>
            <a:custGeom>
              <a:avLst/>
              <a:gdLst>
                <a:gd name="T0" fmla="*/ 94 w 107"/>
                <a:gd name="T1" fmla="*/ 30 h 108"/>
                <a:gd name="T2" fmla="*/ 77 w 107"/>
                <a:gd name="T3" fmla="*/ 95 h 108"/>
                <a:gd name="T4" fmla="*/ 13 w 107"/>
                <a:gd name="T5" fmla="*/ 77 h 108"/>
                <a:gd name="T6" fmla="*/ 30 w 107"/>
                <a:gd name="T7" fmla="*/ 13 h 108"/>
                <a:gd name="T8" fmla="*/ 94 w 107"/>
                <a:gd name="T9" fmla="*/ 30 h 108"/>
                <a:gd name="T10" fmla="*/ 68 w 107"/>
                <a:gd name="T11" fmla="*/ 46 h 108"/>
                <a:gd name="T12" fmla="*/ 68 w 107"/>
                <a:gd name="T13" fmla="*/ 46 h 108"/>
                <a:gd name="T14" fmla="*/ 58 w 107"/>
                <a:gd name="T15" fmla="*/ 38 h 108"/>
                <a:gd name="T16" fmla="*/ 45 w 107"/>
                <a:gd name="T17" fmla="*/ 40 h 108"/>
                <a:gd name="T18" fmla="*/ 45 w 107"/>
                <a:gd name="T19" fmla="*/ 40 h 108"/>
                <a:gd name="T20" fmla="*/ 38 w 107"/>
                <a:gd name="T21" fmla="*/ 50 h 108"/>
                <a:gd name="T22" fmla="*/ 39 w 107"/>
                <a:gd name="T23" fmla="*/ 62 h 108"/>
                <a:gd name="T24" fmla="*/ 39 w 107"/>
                <a:gd name="T25" fmla="*/ 62 h 108"/>
                <a:gd name="T26" fmla="*/ 49 w 107"/>
                <a:gd name="T27" fmla="*/ 69 h 108"/>
                <a:gd name="T28" fmla="*/ 62 w 107"/>
                <a:gd name="T29" fmla="*/ 68 h 108"/>
                <a:gd name="T30" fmla="*/ 62 w 107"/>
                <a:gd name="T31" fmla="*/ 68 h 108"/>
                <a:gd name="T32" fmla="*/ 69 w 107"/>
                <a:gd name="T33" fmla="*/ 58 h 108"/>
                <a:gd name="T34" fmla="*/ 68 w 107"/>
                <a:gd name="T35" fmla="*/ 46 h 108"/>
                <a:gd name="T36" fmla="*/ 63 w 107"/>
                <a:gd name="T37" fmla="*/ 56 h 108"/>
                <a:gd name="T38" fmla="*/ 62 w 107"/>
                <a:gd name="T39" fmla="*/ 49 h 108"/>
                <a:gd name="T40" fmla="*/ 62 w 107"/>
                <a:gd name="T41" fmla="*/ 49 h 108"/>
                <a:gd name="T42" fmla="*/ 56 w 107"/>
                <a:gd name="T43" fmla="*/ 44 h 108"/>
                <a:gd name="T44" fmla="*/ 48 w 107"/>
                <a:gd name="T45" fmla="*/ 45 h 108"/>
                <a:gd name="T46" fmla="*/ 48 w 107"/>
                <a:gd name="T47" fmla="*/ 45 h 108"/>
                <a:gd name="T48" fmla="*/ 44 w 107"/>
                <a:gd name="T49" fmla="*/ 51 h 108"/>
                <a:gd name="T50" fmla="*/ 45 w 107"/>
                <a:gd name="T51" fmla="*/ 59 h 108"/>
                <a:gd name="T52" fmla="*/ 45 w 107"/>
                <a:gd name="T53" fmla="*/ 59 h 108"/>
                <a:gd name="T54" fmla="*/ 51 w 107"/>
                <a:gd name="T55" fmla="*/ 64 h 108"/>
                <a:gd name="T56" fmla="*/ 59 w 107"/>
                <a:gd name="T57" fmla="*/ 63 h 108"/>
                <a:gd name="T58" fmla="*/ 59 w 107"/>
                <a:gd name="T59" fmla="*/ 63 h 108"/>
                <a:gd name="T60" fmla="*/ 63 w 107"/>
                <a:gd name="T61" fmla="*/ 56 h 108"/>
                <a:gd name="T62" fmla="*/ 29 w 107"/>
                <a:gd name="T63" fmla="*/ 24 h 108"/>
                <a:gd name="T64" fmla="*/ 17 w 107"/>
                <a:gd name="T65" fmla="*/ 65 h 108"/>
                <a:gd name="T66" fmla="*/ 25 w 107"/>
                <a:gd name="T67" fmla="*/ 63 h 108"/>
                <a:gd name="T68" fmla="*/ 29 w 107"/>
                <a:gd name="T69" fmla="*/ 24 h 108"/>
                <a:gd name="T70" fmla="*/ 69 w 107"/>
                <a:gd name="T71" fmla="*/ 37 h 108"/>
                <a:gd name="T72" fmla="*/ 73 w 107"/>
                <a:gd name="T73" fmla="*/ 42 h 108"/>
                <a:gd name="T74" fmla="*/ 74 w 107"/>
                <a:gd name="T75" fmla="*/ 45 h 108"/>
                <a:gd name="T76" fmla="*/ 91 w 107"/>
                <a:gd name="T77" fmla="*/ 38 h 108"/>
                <a:gd name="T78" fmla="*/ 89 w 107"/>
                <a:gd name="T79" fmla="*/ 33 h 108"/>
                <a:gd name="T80" fmla="*/ 82 w 107"/>
                <a:gd name="T81" fmla="*/ 25 h 108"/>
                <a:gd name="T82" fmla="*/ 69 w 107"/>
                <a:gd name="T83" fmla="*/ 37 h 108"/>
                <a:gd name="T84" fmla="*/ 92 w 107"/>
                <a:gd name="T85" fmla="*/ 43 h 108"/>
                <a:gd name="T86" fmla="*/ 75 w 107"/>
                <a:gd name="T87" fmla="*/ 47 h 108"/>
                <a:gd name="T88" fmla="*/ 76 w 107"/>
                <a:gd name="T89" fmla="*/ 53 h 108"/>
                <a:gd name="T90" fmla="*/ 93 w 107"/>
                <a:gd name="T91" fmla="*/ 54 h 108"/>
                <a:gd name="T92" fmla="*/ 92 w 107"/>
                <a:gd name="T93" fmla="*/ 43 h 108"/>
                <a:gd name="T94" fmla="*/ 70 w 107"/>
                <a:gd name="T95" fmla="*/ 44 h 108"/>
                <a:gd name="T96" fmla="*/ 44 w 107"/>
                <a:gd name="T97" fmla="*/ 37 h 108"/>
                <a:gd name="T98" fmla="*/ 37 w 107"/>
                <a:gd name="T99" fmla="*/ 63 h 108"/>
                <a:gd name="T100" fmla="*/ 63 w 107"/>
                <a:gd name="T101" fmla="*/ 70 h 108"/>
                <a:gd name="T102" fmla="*/ 70 w 107"/>
                <a:gd name="T103" fmla="*/ 44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07" h="108">
                  <a:moveTo>
                    <a:pt x="94" y="30"/>
                  </a:moveTo>
                  <a:cubicBezTo>
                    <a:pt x="107" y="53"/>
                    <a:pt x="100" y="82"/>
                    <a:pt x="77" y="95"/>
                  </a:cubicBezTo>
                  <a:cubicBezTo>
                    <a:pt x="54" y="108"/>
                    <a:pt x="26" y="100"/>
                    <a:pt x="13" y="77"/>
                  </a:cubicBezTo>
                  <a:cubicBezTo>
                    <a:pt x="0" y="55"/>
                    <a:pt x="7" y="26"/>
                    <a:pt x="30" y="13"/>
                  </a:cubicBezTo>
                  <a:cubicBezTo>
                    <a:pt x="52" y="0"/>
                    <a:pt x="81" y="8"/>
                    <a:pt x="94" y="30"/>
                  </a:cubicBezTo>
                  <a:close/>
                  <a:moveTo>
                    <a:pt x="68" y="46"/>
                  </a:moveTo>
                  <a:cubicBezTo>
                    <a:pt x="68" y="46"/>
                    <a:pt x="68" y="46"/>
                    <a:pt x="68" y="46"/>
                  </a:cubicBezTo>
                  <a:cubicBezTo>
                    <a:pt x="65" y="42"/>
                    <a:pt x="62" y="39"/>
                    <a:pt x="58" y="38"/>
                  </a:cubicBezTo>
                  <a:cubicBezTo>
                    <a:pt x="54" y="37"/>
                    <a:pt x="49" y="37"/>
                    <a:pt x="45" y="40"/>
                  </a:cubicBezTo>
                  <a:cubicBezTo>
                    <a:pt x="45" y="40"/>
                    <a:pt x="45" y="40"/>
                    <a:pt x="45" y="40"/>
                  </a:cubicBezTo>
                  <a:cubicBezTo>
                    <a:pt x="41" y="42"/>
                    <a:pt x="39" y="46"/>
                    <a:pt x="38" y="50"/>
                  </a:cubicBezTo>
                  <a:cubicBezTo>
                    <a:pt x="37" y="54"/>
                    <a:pt x="37" y="58"/>
                    <a:pt x="39" y="62"/>
                  </a:cubicBezTo>
                  <a:cubicBezTo>
                    <a:pt x="39" y="62"/>
                    <a:pt x="39" y="62"/>
                    <a:pt x="39" y="62"/>
                  </a:cubicBezTo>
                  <a:cubicBezTo>
                    <a:pt x="42" y="66"/>
                    <a:pt x="45" y="68"/>
                    <a:pt x="49" y="69"/>
                  </a:cubicBezTo>
                  <a:cubicBezTo>
                    <a:pt x="53" y="71"/>
                    <a:pt x="58" y="70"/>
                    <a:pt x="62" y="68"/>
                  </a:cubicBezTo>
                  <a:cubicBezTo>
                    <a:pt x="62" y="68"/>
                    <a:pt x="62" y="68"/>
                    <a:pt x="62" y="68"/>
                  </a:cubicBezTo>
                  <a:cubicBezTo>
                    <a:pt x="65" y="66"/>
                    <a:pt x="68" y="62"/>
                    <a:pt x="69" y="58"/>
                  </a:cubicBezTo>
                  <a:cubicBezTo>
                    <a:pt x="70" y="54"/>
                    <a:pt x="70" y="50"/>
                    <a:pt x="68" y="46"/>
                  </a:cubicBezTo>
                  <a:close/>
                  <a:moveTo>
                    <a:pt x="63" y="56"/>
                  </a:moveTo>
                  <a:cubicBezTo>
                    <a:pt x="64" y="54"/>
                    <a:pt x="64" y="51"/>
                    <a:pt x="62" y="49"/>
                  </a:cubicBezTo>
                  <a:cubicBezTo>
                    <a:pt x="62" y="49"/>
                    <a:pt x="62" y="49"/>
                    <a:pt x="62" y="49"/>
                  </a:cubicBezTo>
                  <a:cubicBezTo>
                    <a:pt x="61" y="46"/>
                    <a:pt x="59" y="45"/>
                    <a:pt x="56" y="44"/>
                  </a:cubicBezTo>
                  <a:cubicBezTo>
                    <a:pt x="54" y="43"/>
                    <a:pt x="51" y="44"/>
                    <a:pt x="48" y="45"/>
                  </a:cubicBezTo>
                  <a:cubicBezTo>
                    <a:pt x="48" y="45"/>
                    <a:pt x="48" y="45"/>
                    <a:pt x="48" y="45"/>
                  </a:cubicBezTo>
                  <a:cubicBezTo>
                    <a:pt x="46" y="46"/>
                    <a:pt x="44" y="49"/>
                    <a:pt x="44" y="51"/>
                  </a:cubicBezTo>
                  <a:cubicBezTo>
                    <a:pt x="43" y="54"/>
                    <a:pt x="43" y="56"/>
                    <a:pt x="45" y="59"/>
                  </a:cubicBezTo>
                  <a:cubicBezTo>
                    <a:pt x="45" y="59"/>
                    <a:pt x="45" y="59"/>
                    <a:pt x="45" y="59"/>
                  </a:cubicBezTo>
                  <a:cubicBezTo>
                    <a:pt x="46" y="61"/>
                    <a:pt x="48" y="63"/>
                    <a:pt x="51" y="64"/>
                  </a:cubicBezTo>
                  <a:cubicBezTo>
                    <a:pt x="53" y="64"/>
                    <a:pt x="56" y="64"/>
                    <a:pt x="59" y="63"/>
                  </a:cubicBezTo>
                  <a:cubicBezTo>
                    <a:pt x="59" y="63"/>
                    <a:pt x="59" y="63"/>
                    <a:pt x="59" y="63"/>
                  </a:cubicBezTo>
                  <a:cubicBezTo>
                    <a:pt x="61" y="61"/>
                    <a:pt x="63" y="59"/>
                    <a:pt x="63" y="56"/>
                  </a:cubicBezTo>
                  <a:close/>
                  <a:moveTo>
                    <a:pt x="29" y="24"/>
                  </a:moveTo>
                  <a:cubicBezTo>
                    <a:pt x="16" y="36"/>
                    <a:pt x="14" y="50"/>
                    <a:pt x="17" y="65"/>
                  </a:cubicBezTo>
                  <a:cubicBezTo>
                    <a:pt x="20" y="64"/>
                    <a:pt x="23" y="64"/>
                    <a:pt x="25" y="63"/>
                  </a:cubicBezTo>
                  <a:cubicBezTo>
                    <a:pt x="21" y="49"/>
                    <a:pt x="22" y="36"/>
                    <a:pt x="29" y="24"/>
                  </a:cubicBezTo>
                  <a:close/>
                  <a:moveTo>
                    <a:pt x="69" y="37"/>
                  </a:moveTo>
                  <a:cubicBezTo>
                    <a:pt x="70" y="38"/>
                    <a:pt x="72" y="40"/>
                    <a:pt x="73" y="42"/>
                  </a:cubicBezTo>
                  <a:cubicBezTo>
                    <a:pt x="74" y="43"/>
                    <a:pt x="74" y="44"/>
                    <a:pt x="74" y="45"/>
                  </a:cubicBezTo>
                  <a:cubicBezTo>
                    <a:pt x="91" y="38"/>
                    <a:pt x="91" y="38"/>
                    <a:pt x="91" y="38"/>
                  </a:cubicBezTo>
                  <a:cubicBezTo>
                    <a:pt x="90" y="36"/>
                    <a:pt x="89" y="35"/>
                    <a:pt x="89" y="33"/>
                  </a:cubicBezTo>
                  <a:cubicBezTo>
                    <a:pt x="87" y="30"/>
                    <a:pt x="85" y="28"/>
                    <a:pt x="82" y="25"/>
                  </a:cubicBezTo>
                  <a:cubicBezTo>
                    <a:pt x="69" y="37"/>
                    <a:pt x="69" y="37"/>
                    <a:pt x="69" y="37"/>
                  </a:cubicBezTo>
                  <a:close/>
                  <a:moveTo>
                    <a:pt x="92" y="43"/>
                  </a:moveTo>
                  <a:cubicBezTo>
                    <a:pt x="75" y="47"/>
                    <a:pt x="75" y="47"/>
                    <a:pt x="75" y="47"/>
                  </a:cubicBezTo>
                  <a:cubicBezTo>
                    <a:pt x="76" y="49"/>
                    <a:pt x="76" y="51"/>
                    <a:pt x="76" y="53"/>
                  </a:cubicBezTo>
                  <a:cubicBezTo>
                    <a:pt x="93" y="54"/>
                    <a:pt x="93" y="54"/>
                    <a:pt x="93" y="54"/>
                  </a:cubicBezTo>
                  <a:cubicBezTo>
                    <a:pt x="94" y="50"/>
                    <a:pt x="93" y="46"/>
                    <a:pt x="92" y="43"/>
                  </a:cubicBezTo>
                  <a:close/>
                  <a:moveTo>
                    <a:pt x="70" y="44"/>
                  </a:moveTo>
                  <a:cubicBezTo>
                    <a:pt x="65" y="35"/>
                    <a:pt x="53" y="32"/>
                    <a:pt x="44" y="37"/>
                  </a:cubicBezTo>
                  <a:cubicBezTo>
                    <a:pt x="35" y="42"/>
                    <a:pt x="32" y="54"/>
                    <a:pt x="37" y="63"/>
                  </a:cubicBezTo>
                  <a:cubicBezTo>
                    <a:pt x="42" y="72"/>
                    <a:pt x="54" y="76"/>
                    <a:pt x="63" y="70"/>
                  </a:cubicBezTo>
                  <a:cubicBezTo>
                    <a:pt x="72" y="65"/>
                    <a:pt x="75" y="53"/>
                    <a:pt x="70" y="4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79401" tIns="39701" rIns="79401" bIns="39701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</a:pPr>
              <a:endParaRPr lang="zh-CN" altLang="en-US" sz="853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30" name="Group 19"/>
          <p:cNvGrpSpPr/>
          <p:nvPr/>
        </p:nvGrpSpPr>
        <p:grpSpPr>
          <a:xfrm>
            <a:off x="2175171" y="2410278"/>
            <a:ext cx="398037" cy="298720"/>
            <a:chOff x="789999" y="2242985"/>
            <a:chExt cx="504229" cy="378415"/>
          </a:xfrm>
        </p:grpSpPr>
        <p:sp>
          <p:nvSpPr>
            <p:cNvPr id="31" name="Rectangle 20"/>
            <p:cNvSpPr/>
            <p:nvPr/>
          </p:nvSpPr>
          <p:spPr>
            <a:xfrm>
              <a:off x="858129" y="2299468"/>
              <a:ext cx="436099" cy="321932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853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32" name="Rectangle 21"/>
            <p:cNvSpPr/>
            <p:nvPr/>
          </p:nvSpPr>
          <p:spPr>
            <a:xfrm>
              <a:off x="789999" y="2242985"/>
              <a:ext cx="436099" cy="32193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853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</p:grpSp>
      <p:sp>
        <p:nvSpPr>
          <p:cNvPr id="33" name="Rectangle 22"/>
          <p:cNvSpPr/>
          <p:nvPr/>
        </p:nvSpPr>
        <p:spPr>
          <a:xfrm>
            <a:off x="2668366" y="2377304"/>
            <a:ext cx="2869787" cy="3722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758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点击添加相关标题文字，点击添加相关标题文字，点击添加相关标题文字，点击添加相关标题文字。</a:t>
            </a:r>
            <a:endParaRPr lang="en-GB" altLang="zh-CN" sz="758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34" name="Group 23"/>
          <p:cNvGrpSpPr/>
          <p:nvPr/>
        </p:nvGrpSpPr>
        <p:grpSpPr>
          <a:xfrm>
            <a:off x="2175171" y="3319682"/>
            <a:ext cx="398037" cy="298720"/>
            <a:chOff x="789999" y="2242985"/>
            <a:chExt cx="504229" cy="378415"/>
          </a:xfrm>
        </p:grpSpPr>
        <p:sp>
          <p:nvSpPr>
            <p:cNvPr id="35" name="Rectangle 24"/>
            <p:cNvSpPr/>
            <p:nvPr/>
          </p:nvSpPr>
          <p:spPr>
            <a:xfrm>
              <a:off x="858129" y="2299468"/>
              <a:ext cx="436099" cy="321932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853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36" name="Rectangle 25"/>
            <p:cNvSpPr/>
            <p:nvPr/>
          </p:nvSpPr>
          <p:spPr>
            <a:xfrm>
              <a:off x="789999" y="2242985"/>
              <a:ext cx="436099" cy="32193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853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</p:grpSp>
      <p:sp>
        <p:nvSpPr>
          <p:cNvPr id="37" name="Rectangle 26"/>
          <p:cNvSpPr/>
          <p:nvPr/>
        </p:nvSpPr>
        <p:spPr>
          <a:xfrm>
            <a:off x="2668366" y="3286706"/>
            <a:ext cx="2869787" cy="3722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758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点击添加相关标题文字，点击添加相关标题文字，点击添加相关标题文字，点击添加相关标题文字。</a:t>
            </a:r>
            <a:endParaRPr lang="en-GB" altLang="zh-CN" sz="758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38" name="Group 27"/>
          <p:cNvGrpSpPr/>
          <p:nvPr/>
        </p:nvGrpSpPr>
        <p:grpSpPr>
          <a:xfrm>
            <a:off x="2175171" y="4251230"/>
            <a:ext cx="398037" cy="298720"/>
            <a:chOff x="789999" y="2242985"/>
            <a:chExt cx="504229" cy="378415"/>
          </a:xfrm>
        </p:grpSpPr>
        <p:sp>
          <p:nvSpPr>
            <p:cNvPr id="39" name="Rectangle 28"/>
            <p:cNvSpPr/>
            <p:nvPr/>
          </p:nvSpPr>
          <p:spPr>
            <a:xfrm>
              <a:off x="858129" y="2299468"/>
              <a:ext cx="436099" cy="321932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853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40" name="Rectangle 29"/>
            <p:cNvSpPr/>
            <p:nvPr/>
          </p:nvSpPr>
          <p:spPr>
            <a:xfrm>
              <a:off x="789999" y="2242985"/>
              <a:ext cx="436099" cy="32193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853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</p:grpSp>
      <p:sp>
        <p:nvSpPr>
          <p:cNvPr id="41" name="Rectangle 30"/>
          <p:cNvSpPr/>
          <p:nvPr/>
        </p:nvSpPr>
        <p:spPr>
          <a:xfrm>
            <a:off x="2668366" y="4218255"/>
            <a:ext cx="2869787" cy="3722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758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点击添加相关标题文字，点击添加相关标题文字，点击添加相关标题文字，点击添加相关标题文字。</a:t>
            </a:r>
            <a:endParaRPr lang="en-GB" altLang="zh-CN" sz="758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42" name="Group 31"/>
          <p:cNvGrpSpPr/>
          <p:nvPr/>
        </p:nvGrpSpPr>
        <p:grpSpPr>
          <a:xfrm>
            <a:off x="2175171" y="5142409"/>
            <a:ext cx="398037" cy="298720"/>
            <a:chOff x="789999" y="2242985"/>
            <a:chExt cx="504229" cy="378415"/>
          </a:xfrm>
        </p:grpSpPr>
        <p:sp>
          <p:nvSpPr>
            <p:cNvPr id="43" name="Rectangle 32"/>
            <p:cNvSpPr/>
            <p:nvPr/>
          </p:nvSpPr>
          <p:spPr>
            <a:xfrm>
              <a:off x="858129" y="2299468"/>
              <a:ext cx="436099" cy="321932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853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44" name="Rectangle 33"/>
            <p:cNvSpPr/>
            <p:nvPr/>
          </p:nvSpPr>
          <p:spPr>
            <a:xfrm>
              <a:off x="789999" y="2242985"/>
              <a:ext cx="436099" cy="32193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853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</p:grpSp>
      <p:sp>
        <p:nvSpPr>
          <p:cNvPr id="45" name="Rectangle 34"/>
          <p:cNvSpPr/>
          <p:nvPr/>
        </p:nvSpPr>
        <p:spPr>
          <a:xfrm>
            <a:off x="2668366" y="5109434"/>
            <a:ext cx="2869787" cy="3722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758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点击添加相关标题文字，点击添加相关标题文字，点击添加相关标题文字，点击添加相关标题文字。</a:t>
            </a:r>
            <a:endParaRPr lang="en-GB" altLang="zh-CN" sz="758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55858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500"/>
                            </p:stCondLst>
                            <p:childTnLst>
                              <p:par>
                                <p:cTn id="3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0"/>
                            </p:stCondLst>
                            <p:childTnLst>
                              <p:par>
                                <p:cTn id="4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500"/>
                            </p:stCondLst>
                            <p:childTnLst>
                              <p:par>
                                <p:cTn id="4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5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00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8500"/>
                            </p:stCondLst>
                            <p:childTnLst>
                              <p:par>
                                <p:cTn id="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9000"/>
                            </p:stCondLst>
                            <p:childTnLst>
                              <p:par>
                                <p:cTn id="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9500"/>
                            </p:stCondLst>
                            <p:childTnLst>
                              <p:par>
                                <p:cTn id="8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7" grpId="0"/>
      <p:bldP spid="41" grpId="0"/>
      <p:bldP spid="4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PA_组合 41"/>
          <p:cNvGrpSpPr/>
          <p:nvPr>
            <p:custDataLst>
              <p:tags r:id="rId1"/>
            </p:custDataLst>
          </p:nvPr>
        </p:nvGrpSpPr>
        <p:grpSpPr>
          <a:xfrm>
            <a:off x="1293355" y="1648352"/>
            <a:ext cx="2639192" cy="4248493"/>
            <a:chOff x="1293091" y="1708726"/>
            <a:chExt cx="2639337" cy="4248726"/>
          </a:xfrm>
        </p:grpSpPr>
        <p:sp>
          <p:nvSpPr>
            <p:cNvPr id="5" name="Rectangle 42"/>
            <p:cNvSpPr/>
            <p:nvPr/>
          </p:nvSpPr>
          <p:spPr>
            <a:xfrm>
              <a:off x="1293091" y="1708726"/>
              <a:ext cx="2639337" cy="424872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758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6" name="Text Placeholder 32"/>
            <p:cNvSpPr txBox="1">
              <a:spLocks/>
            </p:cNvSpPr>
            <p:nvPr/>
          </p:nvSpPr>
          <p:spPr>
            <a:xfrm>
              <a:off x="1527049" y="2883040"/>
              <a:ext cx="2130552" cy="1399947"/>
            </a:xfrm>
            <a:prstGeom prst="rect">
              <a:avLst/>
            </a:prstGeom>
          </p:spPr>
          <p:txBody>
            <a:bodyPr lIns="0" tIns="0" rIns="0" bIns="0">
              <a:spAutoFit/>
            </a:bodyPr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just" defTabSz="685800" rtl="0" eaLnBrk="1" fontAlgn="auto" latinLnBrk="0" hangingPunct="1">
                <a:lnSpc>
                  <a:spcPct val="150000"/>
                </a:lnSpc>
                <a:spcBef>
                  <a:spcPts val="75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zh-CN" altLang="en-US" sz="758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n-lt"/>
                  <a:cs typeface="+mn-ea"/>
                  <a:sym typeface="+mn-lt"/>
                </a:rPr>
                <a:t>请替换文字内容，修改文字内容，也可以直接复制你的内容到此。请替换文字内容，修改文字内容，也可以直接复制你的内容到此。请替换文字内容，修改文字内容，也可以直接复制你的内容到此。请替换文字内容，修改文字内容，也可以直接复制你的内容到此。</a:t>
              </a:r>
              <a:r>
                <a:rPr kumimoji="0" lang="en-US" sz="758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n-lt"/>
                  <a:cs typeface="+mn-ea"/>
                  <a:sym typeface="+mn-lt"/>
                </a:rPr>
                <a:t>  </a:t>
              </a:r>
              <a:r>
                <a:rPr kumimoji="0" lang="zh-CN" altLang="en-US" sz="758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n-lt"/>
                  <a:cs typeface="+mn-ea"/>
                  <a:sym typeface="+mn-lt"/>
                </a:rPr>
                <a:t>请替换文字内容，修改文字内容，也可以直接复制你的内容到此。请替换文字内容，修改文字内容，也可以直接复制你的内容到此。</a:t>
              </a:r>
              <a:endParaRPr kumimoji="0" lang="en-US" sz="758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cs typeface="+mn-ea"/>
                <a:sym typeface="+mn-lt"/>
              </a:endParaRPr>
            </a:p>
          </p:txBody>
        </p:sp>
        <p:sp>
          <p:nvSpPr>
            <p:cNvPr id="7" name="Text Placeholder 33"/>
            <p:cNvSpPr txBox="1">
              <a:spLocks/>
            </p:cNvSpPr>
            <p:nvPr/>
          </p:nvSpPr>
          <p:spPr>
            <a:xfrm>
              <a:off x="1527049" y="2511283"/>
              <a:ext cx="1551209" cy="204234"/>
            </a:xfrm>
            <a:prstGeom prst="rect">
              <a:avLst/>
            </a:prstGeom>
          </p:spPr>
          <p:txBody>
            <a:bodyPr lIns="0" tIns="0" rIns="0" bIns="0">
              <a:spAutoFit/>
            </a:bodyPr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just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zh-CN" altLang="en-US" sz="1327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n-lt"/>
                  <a:cs typeface="+mn-ea"/>
                  <a:sym typeface="+mn-lt"/>
                </a:rPr>
                <a:t>请替换文字内容</a:t>
              </a:r>
              <a:endParaRPr kumimoji="0" lang="en-AU" altLang="zh-CN" sz="1327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cs typeface="+mn-ea"/>
                <a:sym typeface="+mn-lt"/>
              </a:endParaRPr>
            </a:p>
          </p:txBody>
        </p:sp>
      </p:grpSp>
      <p:grpSp>
        <p:nvGrpSpPr>
          <p:cNvPr id="8" name="PA_组合 65"/>
          <p:cNvGrpSpPr/>
          <p:nvPr>
            <p:custDataLst>
              <p:tags r:id="rId2"/>
            </p:custDataLst>
          </p:nvPr>
        </p:nvGrpSpPr>
        <p:grpSpPr>
          <a:xfrm>
            <a:off x="4000506" y="1648352"/>
            <a:ext cx="4395072" cy="2095280"/>
            <a:chOff x="4000390" y="1708726"/>
            <a:chExt cx="4395314" cy="2095396"/>
          </a:xfrm>
        </p:grpSpPr>
        <p:sp>
          <p:nvSpPr>
            <p:cNvPr id="9" name="Rectangle 66"/>
            <p:cNvSpPr/>
            <p:nvPr/>
          </p:nvSpPr>
          <p:spPr>
            <a:xfrm>
              <a:off x="4000390" y="1708726"/>
              <a:ext cx="4395314" cy="2095396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758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0" name="Text Placeholder 32"/>
            <p:cNvSpPr txBox="1">
              <a:spLocks/>
            </p:cNvSpPr>
            <p:nvPr/>
          </p:nvSpPr>
          <p:spPr>
            <a:xfrm>
              <a:off x="4305080" y="2594238"/>
              <a:ext cx="3566148" cy="874968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just" defTabSz="685800" rtl="0" eaLnBrk="1" fontAlgn="auto" latinLnBrk="0" hangingPunct="1">
                <a:lnSpc>
                  <a:spcPct val="150000"/>
                </a:lnSpc>
                <a:spcBef>
                  <a:spcPts val="75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zh-CN" altLang="en-US" sz="758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n-lt"/>
                  <a:cs typeface="+mn-ea"/>
                  <a:sym typeface="+mn-lt"/>
                </a:rPr>
                <a:t>请替换文字内容，修改文字内容，也可以直接复制你的内容到此。请替换文字内容，修改文字内容，也可以直接复制你的内容到此。请替换文字内容，修改文字内容，也可以直接复制你的内容到此。请替换文字内容，修改文字内容，也可以直接复制你的内容到此。</a:t>
              </a:r>
              <a:r>
                <a:rPr kumimoji="0" lang="en-US" altLang="zh-CN" sz="758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n-lt"/>
                  <a:cs typeface="+mn-ea"/>
                  <a:sym typeface="+mn-lt"/>
                </a:rPr>
                <a:t>  </a:t>
              </a:r>
              <a:r>
                <a:rPr kumimoji="0" lang="zh-CN" altLang="en-US" sz="758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n-lt"/>
                  <a:cs typeface="+mn-ea"/>
                  <a:sym typeface="+mn-lt"/>
                </a:rPr>
                <a:t>请替换文字内容，修改文字内容，也可以直接复制你的内容到此。请替换文字内容，修改文字内容，也可以直接复制你的内容到此。</a:t>
              </a:r>
              <a:endParaRPr kumimoji="0" lang="en-US" altLang="zh-CN" sz="758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cs typeface="+mn-ea"/>
                <a:sym typeface="+mn-lt"/>
              </a:endParaRPr>
            </a:p>
          </p:txBody>
        </p:sp>
        <p:sp>
          <p:nvSpPr>
            <p:cNvPr id="11" name="Text Placeholder 33"/>
            <p:cNvSpPr txBox="1">
              <a:spLocks/>
            </p:cNvSpPr>
            <p:nvPr/>
          </p:nvSpPr>
          <p:spPr>
            <a:xfrm>
              <a:off x="4305080" y="2229297"/>
              <a:ext cx="1586086" cy="204234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zh-CN" altLang="en-US" sz="1327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n-lt"/>
                  <a:cs typeface="+mn-ea"/>
                  <a:sym typeface="+mn-lt"/>
                </a:rPr>
                <a:t>请替换文字内容</a:t>
              </a:r>
              <a:endParaRPr kumimoji="0" lang="en-AU" sz="1327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cs typeface="+mn-ea"/>
                <a:sym typeface="+mn-lt"/>
              </a:endParaRPr>
            </a:p>
          </p:txBody>
        </p:sp>
      </p:grpSp>
      <p:grpSp>
        <p:nvGrpSpPr>
          <p:cNvPr id="12" name="PA_组合 69"/>
          <p:cNvGrpSpPr/>
          <p:nvPr>
            <p:custDataLst>
              <p:tags r:id="rId3"/>
            </p:custDataLst>
          </p:nvPr>
        </p:nvGrpSpPr>
        <p:grpSpPr>
          <a:xfrm>
            <a:off x="6503573" y="3801564"/>
            <a:ext cx="4395072" cy="2095281"/>
            <a:chOff x="6503595" y="3862056"/>
            <a:chExt cx="4395314" cy="2095396"/>
          </a:xfrm>
        </p:grpSpPr>
        <p:sp>
          <p:nvSpPr>
            <p:cNvPr id="13" name="Rectangle 70"/>
            <p:cNvSpPr/>
            <p:nvPr/>
          </p:nvSpPr>
          <p:spPr>
            <a:xfrm flipH="1">
              <a:off x="6503595" y="3862056"/>
              <a:ext cx="4395314" cy="2095396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758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4" name="Text Placeholder 32"/>
            <p:cNvSpPr txBox="1">
              <a:spLocks/>
            </p:cNvSpPr>
            <p:nvPr/>
          </p:nvSpPr>
          <p:spPr>
            <a:xfrm>
              <a:off x="6847112" y="4735354"/>
              <a:ext cx="3723351" cy="1219028"/>
            </a:xfrm>
            <a:prstGeom prst="rect">
              <a:avLst/>
            </a:prstGeom>
          </p:spPr>
          <p:txBody>
            <a:bodyPr lIns="0" tIns="0" rIns="0" bIns="0">
              <a:noAutofit/>
            </a:bodyPr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685800" rtl="0" eaLnBrk="1" fontAlgn="auto" latinLnBrk="0" hangingPunct="1">
                <a:lnSpc>
                  <a:spcPct val="150000"/>
                </a:lnSpc>
                <a:spcBef>
                  <a:spcPts val="75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zh-CN" altLang="en-US" sz="758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n-lt"/>
                  <a:cs typeface="+mn-ea"/>
                  <a:sym typeface="+mn-lt"/>
                </a:rPr>
                <a:t>请替换文字内容，修改文字内容，也可以直接复制你的内容到此。请替换文字内容，修改文字内容，也可以直接复制你的内容到此。请替换文字内容，修改文字内容，也可以直接复制你的内容到此。请替换文字内容，修改文字内容，也可以直接复制你的内容到此。</a:t>
              </a:r>
              <a:r>
                <a:rPr kumimoji="0" lang="en-US" altLang="zh-CN" sz="758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n-lt"/>
                  <a:cs typeface="+mn-ea"/>
                  <a:sym typeface="+mn-lt"/>
                </a:rPr>
                <a:t>  </a:t>
              </a:r>
              <a:r>
                <a:rPr kumimoji="0" lang="zh-CN" altLang="en-US" sz="758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n-lt"/>
                  <a:cs typeface="+mn-ea"/>
                  <a:sym typeface="+mn-lt"/>
                </a:rPr>
                <a:t>请替换文字内容，修改文字内容，也可以直接复制你的内容到此。请替换文字内容，修改文字内容，也可以直接复制你的内容到此。</a:t>
              </a:r>
              <a:endParaRPr kumimoji="0" lang="en-US" altLang="zh-CN" sz="758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cs typeface="+mn-ea"/>
                <a:sym typeface="+mn-lt"/>
              </a:endParaRPr>
            </a:p>
          </p:txBody>
        </p:sp>
        <p:sp>
          <p:nvSpPr>
            <p:cNvPr id="15" name="Text Placeholder 33"/>
            <p:cNvSpPr txBox="1">
              <a:spLocks/>
            </p:cNvSpPr>
            <p:nvPr/>
          </p:nvSpPr>
          <p:spPr>
            <a:xfrm>
              <a:off x="6847112" y="4350709"/>
              <a:ext cx="1365506" cy="204234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zh-CN" altLang="en-US" sz="1327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n-lt"/>
                  <a:cs typeface="+mn-ea"/>
                  <a:sym typeface="+mn-lt"/>
                </a:rPr>
                <a:t>请替换文字内容</a:t>
              </a:r>
              <a:endParaRPr kumimoji="0" lang="en-AU" sz="1327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cs typeface="+mn-ea"/>
                <a:sym typeface="+mn-lt"/>
              </a:endParaRPr>
            </a:p>
          </p:txBody>
        </p:sp>
      </p:grpSp>
      <p:pic>
        <p:nvPicPr>
          <p:cNvPr id="3" name="图片占位符 2"/>
          <p:cNvPicPr>
            <a:picLocks noGrp="1" noChangeAspect="1"/>
          </p:cNvPicPr>
          <p:nvPr>
            <p:ph type="pic" sz="quarter" idx="11"/>
          </p:nvPr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21" name="图片占位符 20"/>
          <p:cNvPicPr>
            <a:picLocks noGrp="1" noChangeAspect="1"/>
          </p:cNvPicPr>
          <p:nvPr>
            <p:ph type="pic" sz="quarter" idx="12"/>
          </p:nvPr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18" name="文本框 17"/>
          <p:cNvSpPr txBox="1"/>
          <p:nvPr>
            <p:custDataLst>
              <p:tags r:id="rId4"/>
            </p:custDataLst>
          </p:nvPr>
        </p:nvSpPr>
        <p:spPr>
          <a:xfrm>
            <a:off x="1540610" y="32531"/>
            <a:ext cx="7716583" cy="49795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spc="300" dirty="0">
                <a:solidFill>
                  <a:srgbClr val="DF2720"/>
                </a:solidFill>
                <a:cs typeface="+mn-ea"/>
                <a:sym typeface="+mn-lt"/>
              </a:rPr>
              <a:t>此处添加您的标题</a:t>
            </a:r>
            <a:endParaRPr lang="en-US" altLang="zh-CN" sz="2400" spc="300" dirty="0">
              <a:solidFill>
                <a:srgbClr val="DF2720"/>
              </a:solidFill>
              <a:cs typeface="+mn-ea"/>
              <a:sym typeface="+mn-lt"/>
            </a:endParaRPr>
          </a:p>
        </p:txBody>
      </p:sp>
      <p:sp>
        <p:nvSpPr>
          <p:cNvPr id="19" name="矩形 18"/>
          <p:cNvSpPr/>
          <p:nvPr>
            <p:custDataLst>
              <p:tags r:id="rId5"/>
            </p:custDataLst>
          </p:nvPr>
        </p:nvSpPr>
        <p:spPr>
          <a:xfrm>
            <a:off x="1540610" y="538718"/>
            <a:ext cx="49936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DF2720"/>
                </a:solidFill>
                <a:cs typeface="+mn-ea"/>
                <a:sym typeface="+mn-lt"/>
              </a:rPr>
              <a:t>Please replace text, click add relevant headline</a:t>
            </a:r>
            <a:endParaRPr lang="zh-CN" altLang="en-US" dirty="0">
              <a:solidFill>
                <a:srgbClr val="DF2720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43202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A_六边形 24"/>
          <p:cNvSpPr/>
          <p:nvPr>
            <p:custDataLst>
              <p:tags r:id="rId1"/>
            </p:custDataLst>
          </p:nvPr>
        </p:nvSpPr>
        <p:spPr>
          <a:xfrm>
            <a:off x="5259215" y="1527021"/>
            <a:ext cx="1673570" cy="1442734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4" name="PA_六边形 32"/>
          <p:cNvSpPr/>
          <p:nvPr>
            <p:custDataLst>
              <p:tags r:id="rId2"/>
            </p:custDataLst>
          </p:nvPr>
        </p:nvSpPr>
        <p:spPr>
          <a:xfrm>
            <a:off x="6720571" y="3851067"/>
            <a:ext cx="1673570" cy="1442734"/>
          </a:xfrm>
          <a:prstGeom prst="hexag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" name="PA_六边形 34"/>
          <p:cNvSpPr/>
          <p:nvPr>
            <p:custDataLst>
              <p:tags r:id="rId3"/>
            </p:custDataLst>
          </p:nvPr>
        </p:nvSpPr>
        <p:spPr>
          <a:xfrm>
            <a:off x="3782875" y="3851067"/>
            <a:ext cx="1673570" cy="1442734"/>
          </a:xfrm>
          <a:prstGeom prst="hexagon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8" name="PA_组合 7"/>
          <p:cNvGrpSpPr/>
          <p:nvPr>
            <p:custDataLst>
              <p:tags r:id="rId4"/>
            </p:custDataLst>
          </p:nvPr>
        </p:nvGrpSpPr>
        <p:grpSpPr>
          <a:xfrm>
            <a:off x="2327716" y="3034566"/>
            <a:ext cx="7522872" cy="1452009"/>
            <a:chOff x="52530" y="1944143"/>
            <a:chExt cx="7968598" cy="1538041"/>
          </a:xfrm>
          <a:solidFill>
            <a:schemeClr val="bg1"/>
          </a:solidFill>
        </p:grpSpPr>
        <p:grpSp>
          <p:nvGrpSpPr>
            <p:cNvPr id="9" name="Group 2"/>
            <p:cNvGrpSpPr/>
            <p:nvPr/>
          </p:nvGrpSpPr>
          <p:grpSpPr>
            <a:xfrm>
              <a:off x="3145192" y="1953970"/>
              <a:ext cx="1772728" cy="1528214"/>
              <a:chOff x="3145192" y="1953970"/>
              <a:chExt cx="1772728" cy="1528214"/>
            </a:xfrm>
            <a:grpFill/>
          </p:grpSpPr>
          <p:sp>
            <p:nvSpPr>
              <p:cNvPr id="18" name="Hexagon 22"/>
              <p:cNvSpPr/>
              <p:nvPr/>
            </p:nvSpPr>
            <p:spPr>
              <a:xfrm>
                <a:off x="3145192" y="1953970"/>
                <a:ext cx="1772728" cy="1528214"/>
              </a:xfrm>
              <a:prstGeom prst="hexagon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10" b="0" i="0" u="none" strike="noStrike" kern="1200" cap="none" spc="0" normalizeH="0" baseline="0" noProof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9" name="Freeform 13"/>
              <p:cNvSpPr>
                <a:spLocks noEditPoints="1"/>
              </p:cNvSpPr>
              <p:nvPr/>
            </p:nvSpPr>
            <p:spPr bwMode="auto">
              <a:xfrm>
                <a:off x="3676028" y="2509633"/>
                <a:ext cx="664606" cy="397235"/>
              </a:xfrm>
              <a:custGeom>
                <a:avLst/>
                <a:gdLst>
                  <a:gd name="T0" fmla="*/ 226 w 256"/>
                  <a:gd name="T1" fmla="*/ 131 h 154"/>
                  <a:gd name="T2" fmla="*/ 226 w 256"/>
                  <a:gd name="T3" fmla="*/ 130 h 154"/>
                  <a:gd name="T4" fmla="*/ 226 w 256"/>
                  <a:gd name="T5" fmla="*/ 10 h 154"/>
                  <a:gd name="T6" fmla="*/ 217 w 256"/>
                  <a:gd name="T7" fmla="*/ 0 h 154"/>
                  <a:gd name="T8" fmla="*/ 38 w 256"/>
                  <a:gd name="T9" fmla="*/ 0 h 154"/>
                  <a:gd name="T10" fmla="*/ 29 w 256"/>
                  <a:gd name="T11" fmla="*/ 10 h 154"/>
                  <a:gd name="T12" fmla="*/ 29 w 256"/>
                  <a:gd name="T13" fmla="*/ 130 h 154"/>
                  <a:gd name="T14" fmla="*/ 29 w 256"/>
                  <a:gd name="T15" fmla="*/ 131 h 154"/>
                  <a:gd name="T16" fmla="*/ 0 w 256"/>
                  <a:gd name="T17" fmla="*/ 138 h 154"/>
                  <a:gd name="T18" fmla="*/ 3 w 256"/>
                  <a:gd name="T19" fmla="*/ 154 h 154"/>
                  <a:gd name="T20" fmla="*/ 253 w 256"/>
                  <a:gd name="T21" fmla="*/ 154 h 154"/>
                  <a:gd name="T22" fmla="*/ 256 w 256"/>
                  <a:gd name="T23" fmla="*/ 138 h 154"/>
                  <a:gd name="T24" fmla="*/ 226 w 256"/>
                  <a:gd name="T25" fmla="*/ 131 h 154"/>
                  <a:gd name="T26" fmla="*/ 207 w 256"/>
                  <a:gd name="T27" fmla="*/ 119 h 154"/>
                  <a:gd name="T28" fmla="*/ 48 w 256"/>
                  <a:gd name="T29" fmla="*/ 119 h 154"/>
                  <a:gd name="T30" fmla="*/ 48 w 256"/>
                  <a:gd name="T31" fmla="*/ 20 h 154"/>
                  <a:gd name="T32" fmla="*/ 207 w 256"/>
                  <a:gd name="T33" fmla="*/ 20 h 154"/>
                  <a:gd name="T34" fmla="*/ 207 w 256"/>
                  <a:gd name="T35" fmla="*/ 119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56" h="154">
                    <a:moveTo>
                      <a:pt x="226" y="131"/>
                    </a:moveTo>
                    <a:cubicBezTo>
                      <a:pt x="226" y="131"/>
                      <a:pt x="226" y="131"/>
                      <a:pt x="226" y="130"/>
                    </a:cubicBezTo>
                    <a:cubicBezTo>
                      <a:pt x="226" y="10"/>
                      <a:pt x="226" y="10"/>
                      <a:pt x="226" y="10"/>
                    </a:cubicBezTo>
                    <a:cubicBezTo>
                      <a:pt x="226" y="5"/>
                      <a:pt x="222" y="0"/>
                      <a:pt x="217" y="0"/>
                    </a:cubicBezTo>
                    <a:cubicBezTo>
                      <a:pt x="38" y="0"/>
                      <a:pt x="38" y="0"/>
                      <a:pt x="38" y="0"/>
                    </a:cubicBezTo>
                    <a:cubicBezTo>
                      <a:pt x="33" y="0"/>
                      <a:pt x="29" y="5"/>
                      <a:pt x="29" y="10"/>
                    </a:cubicBezTo>
                    <a:cubicBezTo>
                      <a:pt x="29" y="130"/>
                      <a:pt x="29" y="130"/>
                      <a:pt x="29" y="130"/>
                    </a:cubicBezTo>
                    <a:cubicBezTo>
                      <a:pt x="29" y="131"/>
                      <a:pt x="29" y="131"/>
                      <a:pt x="29" y="131"/>
                    </a:cubicBezTo>
                    <a:cubicBezTo>
                      <a:pt x="0" y="138"/>
                      <a:pt x="0" y="138"/>
                      <a:pt x="0" y="138"/>
                    </a:cubicBezTo>
                    <a:cubicBezTo>
                      <a:pt x="3" y="154"/>
                      <a:pt x="3" y="154"/>
                      <a:pt x="3" y="154"/>
                    </a:cubicBezTo>
                    <a:cubicBezTo>
                      <a:pt x="253" y="154"/>
                      <a:pt x="253" y="154"/>
                      <a:pt x="253" y="154"/>
                    </a:cubicBezTo>
                    <a:cubicBezTo>
                      <a:pt x="256" y="138"/>
                      <a:pt x="256" y="138"/>
                      <a:pt x="256" y="138"/>
                    </a:cubicBezTo>
                    <a:lnTo>
                      <a:pt x="226" y="131"/>
                    </a:lnTo>
                    <a:close/>
                    <a:moveTo>
                      <a:pt x="207" y="119"/>
                    </a:moveTo>
                    <a:cubicBezTo>
                      <a:pt x="48" y="119"/>
                      <a:pt x="48" y="119"/>
                      <a:pt x="48" y="119"/>
                    </a:cubicBezTo>
                    <a:cubicBezTo>
                      <a:pt x="48" y="20"/>
                      <a:pt x="48" y="20"/>
                      <a:pt x="48" y="20"/>
                    </a:cubicBezTo>
                    <a:cubicBezTo>
                      <a:pt x="207" y="20"/>
                      <a:pt x="207" y="20"/>
                      <a:pt x="207" y="20"/>
                    </a:cubicBezTo>
                    <a:lnTo>
                      <a:pt x="207" y="119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vert="horz" wrap="square" lIns="86325" tIns="43163" rIns="86325" bIns="4316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10" b="0" i="0" u="none" strike="noStrike" kern="1200" cap="none" spc="0" normalizeH="0" baseline="0" noProof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grpSp>
          <p:nvGrpSpPr>
            <p:cNvPr id="10" name="Group 6"/>
            <p:cNvGrpSpPr/>
            <p:nvPr/>
          </p:nvGrpSpPr>
          <p:grpSpPr>
            <a:xfrm>
              <a:off x="52530" y="1944143"/>
              <a:ext cx="1772728" cy="1528214"/>
              <a:chOff x="52530" y="1944143"/>
              <a:chExt cx="1772728" cy="1528214"/>
            </a:xfrm>
            <a:grpFill/>
          </p:grpSpPr>
          <p:sp>
            <p:nvSpPr>
              <p:cNvPr id="16" name="Hexagon 61"/>
              <p:cNvSpPr/>
              <p:nvPr/>
            </p:nvSpPr>
            <p:spPr>
              <a:xfrm>
                <a:off x="52530" y="1944143"/>
                <a:ext cx="1772728" cy="1528214"/>
              </a:xfrm>
              <a:prstGeom prst="hexagon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10" b="0" i="0" u="none" strike="noStrike" kern="1200" cap="none" spc="0" normalizeH="0" baseline="0" noProof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7" name="Freeform 8"/>
              <p:cNvSpPr>
                <a:spLocks noEditPoints="1"/>
              </p:cNvSpPr>
              <p:nvPr/>
            </p:nvSpPr>
            <p:spPr bwMode="auto">
              <a:xfrm>
                <a:off x="731020" y="2460800"/>
                <a:ext cx="311889" cy="464415"/>
              </a:xfrm>
              <a:custGeom>
                <a:avLst/>
                <a:gdLst>
                  <a:gd name="T0" fmla="*/ 201 w 202"/>
                  <a:gd name="T1" fmla="*/ 138 h 300"/>
                  <a:gd name="T2" fmla="*/ 2 w 202"/>
                  <a:gd name="T3" fmla="*/ 138 h 300"/>
                  <a:gd name="T4" fmla="*/ 0 w 202"/>
                  <a:gd name="T5" fmla="*/ 173 h 300"/>
                  <a:gd name="T6" fmla="*/ 101 w 202"/>
                  <a:gd name="T7" fmla="*/ 300 h 300"/>
                  <a:gd name="T8" fmla="*/ 201 w 202"/>
                  <a:gd name="T9" fmla="*/ 173 h 300"/>
                  <a:gd name="T10" fmla="*/ 201 w 202"/>
                  <a:gd name="T11" fmla="*/ 138 h 300"/>
                  <a:gd name="T12" fmla="*/ 113 w 202"/>
                  <a:gd name="T13" fmla="*/ 0 h 300"/>
                  <a:gd name="T14" fmla="*/ 113 w 202"/>
                  <a:gd name="T15" fmla="*/ 115 h 300"/>
                  <a:gd name="T16" fmla="*/ 200 w 202"/>
                  <a:gd name="T17" fmla="*/ 115 h 300"/>
                  <a:gd name="T18" fmla="*/ 113 w 202"/>
                  <a:gd name="T19" fmla="*/ 0 h 300"/>
                  <a:gd name="T20" fmla="*/ 89 w 202"/>
                  <a:gd name="T21" fmla="*/ 0 h 300"/>
                  <a:gd name="T22" fmla="*/ 2 w 202"/>
                  <a:gd name="T23" fmla="*/ 115 h 300"/>
                  <a:gd name="T24" fmla="*/ 89 w 202"/>
                  <a:gd name="T25" fmla="*/ 115 h 300"/>
                  <a:gd name="T26" fmla="*/ 89 w 202"/>
                  <a:gd name="T27" fmla="*/ 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02" h="300">
                    <a:moveTo>
                      <a:pt x="201" y="138"/>
                    </a:moveTo>
                    <a:cubicBezTo>
                      <a:pt x="2" y="138"/>
                      <a:pt x="2" y="138"/>
                      <a:pt x="2" y="138"/>
                    </a:cubicBezTo>
                    <a:cubicBezTo>
                      <a:pt x="1" y="152"/>
                      <a:pt x="0" y="159"/>
                      <a:pt x="0" y="173"/>
                    </a:cubicBezTo>
                    <a:cubicBezTo>
                      <a:pt x="0" y="247"/>
                      <a:pt x="0" y="300"/>
                      <a:pt x="101" y="300"/>
                    </a:cubicBezTo>
                    <a:cubicBezTo>
                      <a:pt x="201" y="300"/>
                      <a:pt x="201" y="247"/>
                      <a:pt x="201" y="173"/>
                    </a:cubicBezTo>
                    <a:cubicBezTo>
                      <a:pt x="201" y="159"/>
                      <a:pt x="202" y="152"/>
                      <a:pt x="201" y="138"/>
                    </a:cubicBezTo>
                    <a:close/>
                    <a:moveTo>
                      <a:pt x="113" y="0"/>
                    </a:moveTo>
                    <a:cubicBezTo>
                      <a:pt x="113" y="115"/>
                      <a:pt x="113" y="115"/>
                      <a:pt x="113" y="115"/>
                    </a:cubicBezTo>
                    <a:cubicBezTo>
                      <a:pt x="200" y="115"/>
                      <a:pt x="200" y="115"/>
                      <a:pt x="200" y="115"/>
                    </a:cubicBezTo>
                    <a:cubicBezTo>
                      <a:pt x="192" y="55"/>
                      <a:pt x="173" y="3"/>
                      <a:pt x="113" y="0"/>
                    </a:cubicBezTo>
                    <a:close/>
                    <a:moveTo>
                      <a:pt x="89" y="0"/>
                    </a:moveTo>
                    <a:cubicBezTo>
                      <a:pt x="21" y="2"/>
                      <a:pt x="8" y="55"/>
                      <a:pt x="2" y="115"/>
                    </a:cubicBezTo>
                    <a:cubicBezTo>
                      <a:pt x="89" y="115"/>
                      <a:pt x="89" y="115"/>
                      <a:pt x="89" y="115"/>
                    </a:cubicBezTo>
                    <a:lnTo>
                      <a:pt x="89" y="0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vert="horz" wrap="square" lIns="86325" tIns="43163" rIns="86325" bIns="4316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10" b="0" i="0" u="none" strike="noStrike" kern="1200" cap="none" spc="0" normalizeH="0" baseline="0" noProof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grpSp>
          <p:nvGrpSpPr>
            <p:cNvPr id="11" name="Group 1"/>
            <p:cNvGrpSpPr/>
            <p:nvPr/>
          </p:nvGrpSpPr>
          <p:grpSpPr>
            <a:xfrm>
              <a:off x="6248400" y="1944143"/>
              <a:ext cx="1772728" cy="1528214"/>
              <a:chOff x="6248400" y="1944143"/>
              <a:chExt cx="1772728" cy="1528214"/>
            </a:xfrm>
            <a:grpFill/>
          </p:grpSpPr>
          <p:sp>
            <p:nvSpPr>
              <p:cNvPr id="12" name="Hexagon 60"/>
              <p:cNvSpPr/>
              <p:nvPr/>
            </p:nvSpPr>
            <p:spPr>
              <a:xfrm>
                <a:off x="6248400" y="1944143"/>
                <a:ext cx="1772728" cy="1528214"/>
              </a:xfrm>
              <a:prstGeom prst="hexagon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10" b="0" i="0" u="none" strike="noStrike" kern="1200" cap="none" spc="0" normalizeH="0" baseline="0" noProof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grpSp>
            <p:nvGrpSpPr>
              <p:cNvPr id="13" name="Group 41"/>
              <p:cNvGrpSpPr/>
              <p:nvPr/>
            </p:nvGrpSpPr>
            <p:grpSpPr>
              <a:xfrm>
                <a:off x="6930594" y="2443673"/>
                <a:ext cx="422683" cy="479107"/>
                <a:chOff x="6109895" y="1540361"/>
                <a:chExt cx="133147" cy="150921"/>
              </a:xfrm>
              <a:grpFill/>
            </p:grpSpPr>
            <p:sp>
              <p:nvSpPr>
                <p:cNvPr id="14" name="Freeform 143"/>
                <p:cNvSpPr>
                  <a:spLocks noEditPoints="1"/>
                </p:cNvSpPr>
                <p:nvPr/>
              </p:nvSpPr>
              <p:spPr bwMode="auto">
                <a:xfrm>
                  <a:off x="6130176" y="1540361"/>
                  <a:ext cx="92585" cy="92585"/>
                </a:xfrm>
                <a:custGeom>
                  <a:avLst/>
                  <a:gdLst>
                    <a:gd name="T0" fmla="*/ 77 w 154"/>
                    <a:gd name="T1" fmla="*/ 0 h 155"/>
                    <a:gd name="T2" fmla="*/ 0 w 154"/>
                    <a:gd name="T3" fmla="*/ 78 h 155"/>
                    <a:gd name="T4" fmla="*/ 77 w 154"/>
                    <a:gd name="T5" fmla="*/ 155 h 155"/>
                    <a:gd name="T6" fmla="*/ 154 w 154"/>
                    <a:gd name="T7" fmla="*/ 78 h 155"/>
                    <a:gd name="T8" fmla="*/ 77 w 154"/>
                    <a:gd name="T9" fmla="*/ 0 h 155"/>
                    <a:gd name="T10" fmla="*/ 81 w 154"/>
                    <a:gd name="T11" fmla="*/ 139 h 155"/>
                    <a:gd name="T12" fmla="*/ 26 w 154"/>
                    <a:gd name="T13" fmla="*/ 101 h 155"/>
                    <a:gd name="T14" fmla="*/ 136 w 154"/>
                    <a:gd name="T15" fmla="*/ 101 h 155"/>
                    <a:gd name="T16" fmla="*/ 81 w 154"/>
                    <a:gd name="T17" fmla="*/ 139 h 1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54" h="155">
                      <a:moveTo>
                        <a:pt x="77" y="0"/>
                      </a:moveTo>
                      <a:cubicBezTo>
                        <a:pt x="34" y="0"/>
                        <a:pt x="0" y="35"/>
                        <a:pt x="0" y="78"/>
                      </a:cubicBezTo>
                      <a:cubicBezTo>
                        <a:pt x="0" y="120"/>
                        <a:pt x="34" y="155"/>
                        <a:pt x="77" y="155"/>
                      </a:cubicBezTo>
                      <a:cubicBezTo>
                        <a:pt x="120" y="155"/>
                        <a:pt x="154" y="120"/>
                        <a:pt x="154" y="78"/>
                      </a:cubicBezTo>
                      <a:cubicBezTo>
                        <a:pt x="154" y="35"/>
                        <a:pt x="120" y="0"/>
                        <a:pt x="77" y="0"/>
                      </a:cubicBezTo>
                      <a:close/>
                      <a:moveTo>
                        <a:pt x="81" y="139"/>
                      </a:moveTo>
                      <a:cubicBezTo>
                        <a:pt x="58" y="139"/>
                        <a:pt x="37" y="124"/>
                        <a:pt x="26" y="101"/>
                      </a:cubicBezTo>
                      <a:cubicBezTo>
                        <a:pt x="136" y="101"/>
                        <a:pt x="136" y="101"/>
                        <a:pt x="136" y="101"/>
                      </a:cubicBezTo>
                      <a:cubicBezTo>
                        <a:pt x="124" y="124"/>
                        <a:pt x="104" y="139"/>
                        <a:pt x="81" y="139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extLst/>
              </p:spPr>
              <p:txBody>
                <a:bodyPr vert="horz" wrap="square" lIns="86325" tIns="43163" rIns="86325" bIns="4316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1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sp>
              <p:nvSpPr>
                <p:cNvPr id="15" name="Freeform 146"/>
                <p:cNvSpPr>
                  <a:spLocks/>
                </p:cNvSpPr>
                <p:nvPr/>
              </p:nvSpPr>
              <p:spPr bwMode="auto">
                <a:xfrm>
                  <a:off x="6109895" y="1650721"/>
                  <a:ext cx="133147" cy="40561"/>
                </a:xfrm>
                <a:custGeom>
                  <a:avLst/>
                  <a:gdLst>
                    <a:gd name="T0" fmla="*/ 158 w 222"/>
                    <a:gd name="T1" fmla="*/ 0 h 67"/>
                    <a:gd name="T2" fmla="*/ 111 w 222"/>
                    <a:gd name="T3" fmla="*/ 12 h 67"/>
                    <a:gd name="T4" fmla="*/ 64 w 222"/>
                    <a:gd name="T5" fmla="*/ 0 h 67"/>
                    <a:gd name="T6" fmla="*/ 0 w 222"/>
                    <a:gd name="T7" fmla="*/ 67 h 67"/>
                    <a:gd name="T8" fmla="*/ 222 w 222"/>
                    <a:gd name="T9" fmla="*/ 67 h 67"/>
                    <a:gd name="T10" fmla="*/ 158 w 222"/>
                    <a:gd name="T11" fmla="*/ 0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2" h="67">
                      <a:moveTo>
                        <a:pt x="158" y="0"/>
                      </a:moveTo>
                      <a:cubicBezTo>
                        <a:pt x="144" y="7"/>
                        <a:pt x="128" y="12"/>
                        <a:pt x="111" y="12"/>
                      </a:cubicBezTo>
                      <a:cubicBezTo>
                        <a:pt x="94" y="12"/>
                        <a:pt x="78" y="7"/>
                        <a:pt x="64" y="0"/>
                      </a:cubicBezTo>
                      <a:cubicBezTo>
                        <a:pt x="34" y="8"/>
                        <a:pt x="11" y="26"/>
                        <a:pt x="0" y="67"/>
                      </a:cubicBezTo>
                      <a:cubicBezTo>
                        <a:pt x="222" y="67"/>
                        <a:pt x="222" y="67"/>
                        <a:pt x="222" y="67"/>
                      </a:cubicBezTo>
                      <a:cubicBezTo>
                        <a:pt x="211" y="26"/>
                        <a:pt x="188" y="8"/>
                        <a:pt x="158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extLst/>
              </p:spPr>
              <p:txBody>
                <a:bodyPr vert="horz" wrap="square" lIns="86325" tIns="43163" rIns="86325" bIns="4316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1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</p:grpSp>
        </p:grpSp>
      </p:grpSp>
      <p:sp>
        <p:nvSpPr>
          <p:cNvPr id="20" name="PA_TextPlaceholder 32"/>
          <p:cNvSpPr txBox="1">
            <a:spLocks/>
          </p:cNvSpPr>
          <p:nvPr>
            <p:custDataLst>
              <p:tags r:id="rId5"/>
            </p:custDataLst>
          </p:nvPr>
        </p:nvSpPr>
        <p:spPr>
          <a:xfrm>
            <a:off x="1463645" y="1607902"/>
            <a:ext cx="2527899" cy="8749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just" defTabSz="685800" rtl="0" eaLnBrk="1" fontAlgn="auto" latinLnBrk="0" hangingPunct="1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758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+mn-lt"/>
                <a:cs typeface="+mn-ea"/>
                <a:sym typeface="+mn-lt"/>
              </a:rPr>
              <a:t>请替换文字内容，修改文字内容，也可以直接复制你的内容到此。请替换文字内容，修改文字内容，也可以直接复制你的内容到此。请替换文字内容，修改文字内容，也可以直接复制你的内容到此。请替换文字内容，修改文字内容，也可以直接复制你的内容到此。</a:t>
            </a:r>
            <a:endParaRPr kumimoji="0" lang="en-US" altLang="zh-CN" sz="758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+mn-lt"/>
              <a:cs typeface="+mn-ea"/>
              <a:sym typeface="+mn-lt"/>
            </a:endParaRPr>
          </a:p>
        </p:txBody>
      </p:sp>
      <p:sp>
        <p:nvSpPr>
          <p:cNvPr id="21" name="PA_TextPlaceholder 33"/>
          <p:cNvSpPr txBox="1">
            <a:spLocks/>
          </p:cNvSpPr>
          <p:nvPr>
            <p:custDataLst>
              <p:tags r:id="rId6"/>
            </p:custDataLst>
          </p:nvPr>
        </p:nvSpPr>
        <p:spPr>
          <a:xfrm>
            <a:off x="1449978" y="1322748"/>
            <a:ext cx="1616299" cy="20422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just" defTabSz="685800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1327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+mn-lt"/>
                <a:cs typeface="+mn-ea"/>
                <a:sym typeface="+mn-lt"/>
              </a:rPr>
              <a:t>请替换文字内容</a:t>
            </a:r>
            <a:endParaRPr kumimoji="0" lang="en-AU" sz="1327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+mn-lt"/>
              <a:cs typeface="+mn-ea"/>
              <a:sym typeface="+mn-lt"/>
            </a:endParaRPr>
          </a:p>
        </p:txBody>
      </p:sp>
      <p:sp>
        <p:nvSpPr>
          <p:cNvPr id="22" name="PA_TextPlaceholder 32"/>
          <p:cNvSpPr txBox="1">
            <a:spLocks/>
          </p:cNvSpPr>
          <p:nvPr>
            <p:custDataLst>
              <p:tags r:id="rId7"/>
            </p:custDataLst>
          </p:nvPr>
        </p:nvSpPr>
        <p:spPr>
          <a:xfrm>
            <a:off x="8180478" y="1607902"/>
            <a:ext cx="2527899" cy="8749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85800" rtl="0" eaLnBrk="1" fontAlgn="auto" latinLnBrk="0" hangingPunct="1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758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+mn-lt"/>
                <a:cs typeface="+mn-ea"/>
                <a:sym typeface="+mn-lt"/>
              </a:rPr>
              <a:t>请替换文字内容，修改文字内容，也可以直接复制你的内容到此。请替换文字内容，修改文字内容，也可以直接复制你的内容到此。请替换文字内容，修改文字内容，也可以直接复制你的内容到此。请替换文字内容，修改文字内容，也可以直接复制你的内容到此。</a:t>
            </a:r>
            <a:endParaRPr kumimoji="0" lang="en-US" altLang="zh-CN" sz="758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+mn-lt"/>
              <a:cs typeface="+mn-ea"/>
              <a:sym typeface="+mn-lt"/>
            </a:endParaRPr>
          </a:p>
        </p:txBody>
      </p:sp>
      <p:sp>
        <p:nvSpPr>
          <p:cNvPr id="23" name="PA_TextPlaceholder 33"/>
          <p:cNvSpPr txBox="1">
            <a:spLocks/>
          </p:cNvSpPr>
          <p:nvPr>
            <p:custDataLst>
              <p:tags r:id="rId8"/>
            </p:custDataLst>
          </p:nvPr>
        </p:nvSpPr>
        <p:spPr>
          <a:xfrm>
            <a:off x="9092078" y="1322748"/>
            <a:ext cx="1616299" cy="20422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1327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+mn-lt"/>
                <a:cs typeface="+mn-ea"/>
                <a:sym typeface="+mn-lt"/>
              </a:rPr>
              <a:t>请替换文字内容</a:t>
            </a:r>
            <a:endParaRPr kumimoji="0" lang="en-AU" sz="1327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+mn-lt"/>
              <a:cs typeface="+mn-ea"/>
              <a:sym typeface="+mn-lt"/>
            </a:endParaRPr>
          </a:p>
        </p:txBody>
      </p:sp>
      <p:sp>
        <p:nvSpPr>
          <p:cNvPr id="24" name="PA_TextPlaceholder 32"/>
          <p:cNvSpPr txBox="1">
            <a:spLocks/>
          </p:cNvSpPr>
          <p:nvPr>
            <p:custDataLst>
              <p:tags r:id="rId9"/>
            </p:custDataLst>
          </p:nvPr>
        </p:nvSpPr>
        <p:spPr>
          <a:xfrm>
            <a:off x="1463645" y="5296036"/>
            <a:ext cx="2527899" cy="8749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just" defTabSz="685800" rtl="0" eaLnBrk="1" fontAlgn="auto" latinLnBrk="0" hangingPunct="1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758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+mn-lt"/>
                <a:cs typeface="+mn-ea"/>
                <a:sym typeface="+mn-lt"/>
              </a:rPr>
              <a:t>请替换文字内容，修改文字内容，也可以直接复制你的内容到此。请替换文字内容，修改文字内容，也可以直接复制你的内容到此。请替换文字内容，修改文字内容，也可以直接复制你的内容到此。请替换文字内容，修改文字内容，也可以直接复制你的内容到此。</a:t>
            </a:r>
            <a:endParaRPr kumimoji="0" lang="en-US" altLang="zh-CN" sz="758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+mn-lt"/>
              <a:cs typeface="+mn-ea"/>
              <a:sym typeface="+mn-lt"/>
            </a:endParaRPr>
          </a:p>
        </p:txBody>
      </p:sp>
      <p:sp>
        <p:nvSpPr>
          <p:cNvPr id="25" name="PA_TextPlaceholder 33"/>
          <p:cNvSpPr txBox="1">
            <a:spLocks/>
          </p:cNvSpPr>
          <p:nvPr>
            <p:custDataLst>
              <p:tags r:id="rId10"/>
            </p:custDataLst>
          </p:nvPr>
        </p:nvSpPr>
        <p:spPr>
          <a:xfrm>
            <a:off x="1449978" y="5010882"/>
            <a:ext cx="1616299" cy="20422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just" defTabSz="685800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1327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+mn-lt"/>
                <a:cs typeface="+mn-ea"/>
                <a:sym typeface="+mn-lt"/>
              </a:rPr>
              <a:t>请替换文字内容</a:t>
            </a:r>
            <a:endParaRPr kumimoji="0" lang="en-AU" sz="1327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+mn-lt"/>
              <a:cs typeface="+mn-ea"/>
              <a:sym typeface="+mn-lt"/>
            </a:endParaRPr>
          </a:p>
        </p:txBody>
      </p:sp>
      <p:sp>
        <p:nvSpPr>
          <p:cNvPr id="26" name="PA_TextPlaceholder 32"/>
          <p:cNvSpPr txBox="1">
            <a:spLocks/>
          </p:cNvSpPr>
          <p:nvPr>
            <p:custDataLst>
              <p:tags r:id="rId11"/>
            </p:custDataLst>
          </p:nvPr>
        </p:nvSpPr>
        <p:spPr>
          <a:xfrm>
            <a:off x="8180478" y="5296036"/>
            <a:ext cx="2527899" cy="8749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85800" rtl="0" eaLnBrk="1" fontAlgn="auto" latinLnBrk="0" hangingPunct="1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758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+mn-lt"/>
                <a:cs typeface="+mn-ea"/>
                <a:sym typeface="+mn-lt"/>
              </a:rPr>
              <a:t>请替换文字内容，修改文字内容，也可以直接复制你的内容到此。请替换文字内容，修改文字内容，也可以直接复制你的内容到此。请替换文字内容，修改文字内容，也可以直接复制你的内容到此。请替换文字内容，修改文字内容，也可以直接复制你的内容到此。</a:t>
            </a:r>
            <a:endParaRPr kumimoji="0" lang="en-US" altLang="zh-CN" sz="758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+mn-lt"/>
              <a:cs typeface="+mn-ea"/>
              <a:sym typeface="+mn-lt"/>
            </a:endParaRPr>
          </a:p>
        </p:txBody>
      </p:sp>
      <p:sp>
        <p:nvSpPr>
          <p:cNvPr id="27" name="PA_TextPlaceholder 33"/>
          <p:cNvSpPr txBox="1">
            <a:spLocks/>
          </p:cNvSpPr>
          <p:nvPr>
            <p:custDataLst>
              <p:tags r:id="rId12"/>
            </p:custDataLst>
          </p:nvPr>
        </p:nvSpPr>
        <p:spPr>
          <a:xfrm>
            <a:off x="9092078" y="5010882"/>
            <a:ext cx="1616299" cy="20422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1327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+mn-lt"/>
                <a:cs typeface="+mn-ea"/>
                <a:sym typeface="+mn-lt"/>
              </a:rPr>
              <a:t>请替换文字内容</a:t>
            </a:r>
            <a:endParaRPr kumimoji="0" lang="en-AU" sz="1327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+mn-lt"/>
              <a:cs typeface="+mn-ea"/>
              <a:sym typeface="+mn-lt"/>
            </a:endParaRPr>
          </a:p>
        </p:txBody>
      </p:sp>
      <p:pic>
        <p:nvPicPr>
          <p:cNvPr id="5" name="图片占位符 4"/>
          <p:cNvPicPr>
            <a:picLocks noGrp="1" noChangeAspect="1"/>
          </p:cNvPicPr>
          <p:nvPr>
            <p:ph type="pic" sz="quarter" idx="11"/>
          </p:nvPr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33" name="图片占位符 32"/>
          <p:cNvPicPr>
            <a:picLocks noGrp="1" noChangeAspect="1"/>
          </p:cNvPicPr>
          <p:nvPr>
            <p:ph type="pic" sz="quarter" idx="12"/>
          </p:nvPr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35" name="图片占位符 34"/>
          <p:cNvPicPr>
            <a:picLocks noGrp="1" noChangeAspect="1"/>
          </p:cNvPicPr>
          <p:nvPr>
            <p:ph type="pic" sz="quarter" idx="13"/>
          </p:nvPr>
        </p:nvPicPr>
        <p:blipFill>
          <a:blip r:embed="rId1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1" name="文本框 30"/>
          <p:cNvSpPr txBox="1"/>
          <p:nvPr>
            <p:custDataLst>
              <p:tags r:id="rId13"/>
            </p:custDataLst>
          </p:nvPr>
        </p:nvSpPr>
        <p:spPr>
          <a:xfrm>
            <a:off x="1540610" y="32531"/>
            <a:ext cx="7716583" cy="49795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spc="300" dirty="0">
                <a:solidFill>
                  <a:srgbClr val="DF2720"/>
                </a:solidFill>
                <a:cs typeface="+mn-ea"/>
                <a:sym typeface="+mn-lt"/>
              </a:rPr>
              <a:t>此处添加您的标题</a:t>
            </a:r>
            <a:endParaRPr lang="en-US" altLang="zh-CN" sz="2400" spc="300" dirty="0">
              <a:solidFill>
                <a:srgbClr val="DF2720"/>
              </a:solidFill>
              <a:cs typeface="+mn-ea"/>
              <a:sym typeface="+mn-lt"/>
            </a:endParaRPr>
          </a:p>
        </p:txBody>
      </p:sp>
      <p:sp>
        <p:nvSpPr>
          <p:cNvPr id="32" name="矩形 31"/>
          <p:cNvSpPr/>
          <p:nvPr>
            <p:custDataLst>
              <p:tags r:id="rId14"/>
            </p:custDataLst>
          </p:nvPr>
        </p:nvSpPr>
        <p:spPr>
          <a:xfrm>
            <a:off x="1540610" y="538718"/>
            <a:ext cx="49936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DF2720"/>
                </a:solidFill>
                <a:cs typeface="+mn-ea"/>
                <a:sym typeface="+mn-lt"/>
              </a:rPr>
              <a:t>Please replace text, click add relevant headline</a:t>
            </a:r>
            <a:endParaRPr lang="zh-CN" altLang="en-US" dirty="0">
              <a:solidFill>
                <a:srgbClr val="DF2720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06111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6" grpId="0" animBg="1"/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sz="1327" dirty="0">
                <a:cs typeface="+mn-ea"/>
                <a:sym typeface="+mn-lt"/>
              </a:rPr>
              <a:t>TEXT</a:t>
            </a:r>
          </a:p>
          <a:p>
            <a:r>
              <a:rPr lang="en-US" sz="1327" dirty="0">
                <a:cs typeface="+mn-ea"/>
                <a:sym typeface="+mn-lt"/>
              </a:rPr>
              <a:t>HERE</a:t>
            </a:r>
            <a:endParaRPr lang="en-US" sz="2655" dirty="0">
              <a:cs typeface="+mn-ea"/>
              <a:sym typeface="+mn-lt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9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Project Subtitle Here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lvl="0"/>
            <a:r>
              <a:rPr lang="en-US" err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Lorem</a:t>
            </a: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 </a:t>
            </a:r>
            <a:r>
              <a:rPr lang="en-US" err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ipsum</a:t>
            </a: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 dolor sit </a:t>
            </a:r>
            <a:r>
              <a:rPr lang="en-US" err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amet</a:t>
            </a: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, </a:t>
            </a:r>
            <a:r>
              <a:rPr lang="en-US" err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consectetur</a:t>
            </a: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 </a:t>
            </a:r>
            <a:r>
              <a:rPr lang="en-US" err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adipiscing</a:t>
            </a: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 </a:t>
            </a:r>
            <a:r>
              <a:rPr lang="en-US" err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elit</a:t>
            </a: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. </a:t>
            </a:r>
            <a:r>
              <a:rPr lang="en-US" err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Fusce</a:t>
            </a: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 </a:t>
            </a:r>
            <a:r>
              <a:rPr lang="en-US" err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diam</a:t>
            </a: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 </a:t>
            </a:r>
            <a:r>
              <a:rPr lang="en-US" err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tortor</a:t>
            </a: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, </a:t>
            </a:r>
            <a:r>
              <a:rPr lang="en-US" err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mattis</a:t>
            </a: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 </a:t>
            </a:r>
            <a:r>
              <a:rPr lang="en-US" err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quis</a:t>
            </a: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 </a:t>
            </a:r>
            <a:r>
              <a:rPr lang="en-US" err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dapibus</a:t>
            </a: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 vitae, </a:t>
            </a:r>
            <a:r>
              <a:rPr lang="en-US" err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euismod</a:t>
            </a: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  </a:t>
            </a:r>
            <a:r>
              <a:rPr lang="en-US" err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purus</a:t>
            </a: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. </a:t>
            </a:r>
            <a:r>
              <a:rPr lang="en-US" err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aecenas</a:t>
            </a: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.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pPr lvl="0"/>
            <a:r>
              <a:rPr lang="en-US" altLang="zh-CN" sz="1320" dirty="0">
                <a:cs typeface="+mn-ea"/>
                <a:sym typeface="+mn-lt"/>
              </a:rPr>
              <a:t>TEXT</a:t>
            </a:r>
          </a:p>
          <a:p>
            <a:pPr lvl="0"/>
            <a:r>
              <a:rPr lang="en-US" altLang="zh-CN" sz="1320" dirty="0">
                <a:cs typeface="+mn-ea"/>
                <a:sym typeface="+mn-lt"/>
              </a:rPr>
              <a:t>HERE</a:t>
            </a:r>
            <a:endParaRPr lang="en-US" altLang="zh-CN" dirty="0">
              <a:cs typeface="+mn-ea"/>
              <a:sym typeface="+mn-lt"/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4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Project Subtitle Here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pPr lvl="0"/>
            <a:r>
              <a:rPr lang="en-US" err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Lorem</a:t>
            </a: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 </a:t>
            </a:r>
            <a:r>
              <a:rPr lang="en-US" err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ipsum</a:t>
            </a: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 dolor sit </a:t>
            </a:r>
            <a:r>
              <a:rPr lang="en-US" err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amet</a:t>
            </a: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, </a:t>
            </a:r>
            <a:r>
              <a:rPr lang="en-US" err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consectetur</a:t>
            </a: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 </a:t>
            </a:r>
            <a:r>
              <a:rPr lang="en-US" err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adipiscing</a:t>
            </a: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 </a:t>
            </a:r>
            <a:r>
              <a:rPr lang="en-US" err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elit</a:t>
            </a: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. </a:t>
            </a:r>
            <a:r>
              <a:rPr lang="en-US" err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Fusce</a:t>
            </a: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 </a:t>
            </a:r>
            <a:r>
              <a:rPr lang="en-US" err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diam</a:t>
            </a: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 </a:t>
            </a:r>
            <a:r>
              <a:rPr lang="en-US" err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tortor</a:t>
            </a: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, </a:t>
            </a:r>
            <a:r>
              <a:rPr lang="en-US" err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mattis</a:t>
            </a: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 </a:t>
            </a:r>
            <a:r>
              <a:rPr lang="en-US" err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quis</a:t>
            </a: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 </a:t>
            </a:r>
            <a:r>
              <a:rPr lang="en-US" err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dapibus</a:t>
            </a: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 vitae, </a:t>
            </a:r>
            <a:r>
              <a:rPr lang="en-US" err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euismod</a:t>
            </a: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  </a:t>
            </a:r>
            <a:r>
              <a:rPr lang="en-US" err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purus</a:t>
            </a: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. </a:t>
            </a:r>
            <a:r>
              <a:rPr lang="en-US" err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aecenas</a:t>
            </a: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.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pPr lvl="0"/>
            <a:r>
              <a:rPr lang="en-US" altLang="zh-CN" sz="1320">
                <a:cs typeface="+mn-ea"/>
                <a:sym typeface="+mn-lt"/>
              </a:rPr>
              <a:t>TEXT</a:t>
            </a:r>
          </a:p>
          <a:p>
            <a:pPr lvl="0"/>
            <a:r>
              <a:rPr lang="en-US" altLang="zh-CN" sz="1320">
                <a:cs typeface="+mn-ea"/>
                <a:sym typeface="+mn-lt"/>
              </a:rPr>
              <a:t>HERE</a:t>
            </a:r>
            <a:endParaRPr lang="en-US">
              <a:cs typeface="+mn-ea"/>
              <a:sym typeface="+mn-lt"/>
            </a:endParaRP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44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Project Subtitle Here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pPr lvl="0"/>
            <a:r>
              <a:rPr lang="en-US" err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Lorem</a:t>
            </a: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 </a:t>
            </a:r>
            <a:r>
              <a:rPr lang="en-US" err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ipsum</a:t>
            </a: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 dolor sit </a:t>
            </a:r>
            <a:r>
              <a:rPr lang="en-US" err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amet</a:t>
            </a: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, </a:t>
            </a:r>
            <a:r>
              <a:rPr lang="en-US" err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consectetur</a:t>
            </a: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 </a:t>
            </a:r>
            <a:r>
              <a:rPr lang="en-US" err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adipiscing</a:t>
            </a: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 </a:t>
            </a:r>
            <a:r>
              <a:rPr lang="en-US" err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elit</a:t>
            </a: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. </a:t>
            </a:r>
            <a:r>
              <a:rPr lang="en-US" err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Fusce</a:t>
            </a: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 </a:t>
            </a:r>
            <a:r>
              <a:rPr lang="en-US" err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diam</a:t>
            </a: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 </a:t>
            </a:r>
            <a:r>
              <a:rPr lang="en-US" err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tortor</a:t>
            </a: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, </a:t>
            </a:r>
            <a:r>
              <a:rPr lang="en-US" err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mattis</a:t>
            </a: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 </a:t>
            </a:r>
            <a:r>
              <a:rPr lang="en-US" err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quis</a:t>
            </a: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 </a:t>
            </a:r>
            <a:r>
              <a:rPr lang="en-US" err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dapibus</a:t>
            </a: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 vitae, </a:t>
            </a:r>
            <a:r>
              <a:rPr lang="en-US" err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euismod</a:t>
            </a: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  </a:t>
            </a:r>
            <a:r>
              <a:rPr lang="en-US" err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purus</a:t>
            </a: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. </a:t>
            </a:r>
            <a:r>
              <a:rPr lang="en-US" err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aecenas</a:t>
            </a: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.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55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25%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56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50%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57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65%</a:t>
            </a:r>
          </a:p>
        </p:txBody>
      </p:sp>
      <p:pic>
        <p:nvPicPr>
          <p:cNvPr id="4" name="图片占位符 3"/>
          <p:cNvPicPr>
            <a:picLocks noGrp="1" noChangeAspect="1"/>
          </p:cNvPicPr>
          <p:nvPr>
            <p:ph type="pic" sz="quarter" idx="17"/>
          </p:nvPr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20" name="图片占位符 19"/>
          <p:cNvPicPr>
            <a:picLocks noGrp="1" noChangeAspect="1"/>
          </p:cNvPicPr>
          <p:nvPr>
            <p:ph type="pic" sz="quarter" idx="58"/>
          </p:nvPr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22" name="图片占位符 21"/>
          <p:cNvPicPr>
            <a:picLocks noGrp="1" noChangeAspect="1"/>
          </p:cNvPicPr>
          <p:nvPr>
            <p:ph type="pic" sz="quarter" idx="59"/>
          </p:nvPr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17" name="文本框 16"/>
          <p:cNvSpPr txBox="1"/>
          <p:nvPr>
            <p:custDataLst>
              <p:tags r:id="rId1"/>
            </p:custDataLst>
          </p:nvPr>
        </p:nvSpPr>
        <p:spPr>
          <a:xfrm>
            <a:off x="1540610" y="32531"/>
            <a:ext cx="7716583" cy="49795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spc="300" dirty="0">
                <a:solidFill>
                  <a:srgbClr val="DF2720"/>
                </a:solidFill>
                <a:cs typeface="+mn-ea"/>
                <a:sym typeface="+mn-lt"/>
              </a:rPr>
              <a:t>此处添加您的标题</a:t>
            </a:r>
            <a:endParaRPr lang="en-US" altLang="zh-CN" sz="2400" spc="300" dirty="0">
              <a:solidFill>
                <a:srgbClr val="DF2720"/>
              </a:solidFill>
              <a:cs typeface="+mn-ea"/>
              <a:sym typeface="+mn-lt"/>
            </a:endParaRPr>
          </a:p>
        </p:txBody>
      </p:sp>
      <p:sp>
        <p:nvSpPr>
          <p:cNvPr id="18" name="矩形 17"/>
          <p:cNvSpPr/>
          <p:nvPr>
            <p:custDataLst>
              <p:tags r:id="rId2"/>
            </p:custDataLst>
          </p:nvPr>
        </p:nvSpPr>
        <p:spPr>
          <a:xfrm>
            <a:off x="1540610" y="538718"/>
            <a:ext cx="49936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DF2720"/>
                </a:solidFill>
                <a:cs typeface="+mn-ea"/>
                <a:sym typeface="+mn-lt"/>
              </a:rPr>
              <a:t>Please replace text, click add relevant headline</a:t>
            </a:r>
            <a:endParaRPr lang="zh-CN" altLang="en-US" dirty="0">
              <a:solidFill>
                <a:srgbClr val="DF2720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97841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4000">
        <p:random/>
      </p:transition>
    </mc:Choice>
    <mc:Fallback xmlns="">
      <p:transition spd="slow" advClick="0" advTm="4000">
        <p:random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Box 3"/>
          <p:cNvSpPr txBox="1"/>
          <p:nvPr/>
        </p:nvSpPr>
        <p:spPr>
          <a:xfrm>
            <a:off x="1558899" y="4100097"/>
            <a:ext cx="1620957" cy="3384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599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请替换文字内容</a:t>
            </a:r>
            <a:endParaRPr lang="en-GB" sz="1599" b="1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1" name="TextBox 4"/>
          <p:cNvSpPr txBox="1"/>
          <p:nvPr/>
        </p:nvSpPr>
        <p:spPr>
          <a:xfrm>
            <a:off x="4027704" y="4100097"/>
            <a:ext cx="1620958" cy="3384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599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请替换文字内容</a:t>
            </a:r>
            <a:endParaRPr lang="en-GB" sz="1599" b="1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2" name="TextBox 5"/>
          <p:cNvSpPr txBox="1"/>
          <p:nvPr/>
        </p:nvSpPr>
        <p:spPr>
          <a:xfrm>
            <a:off x="6466484" y="4100097"/>
            <a:ext cx="1620958" cy="3384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599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请替换文字内容</a:t>
            </a:r>
            <a:endParaRPr lang="en-GB" sz="1599" b="1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3" name="TextBox 6"/>
          <p:cNvSpPr txBox="1"/>
          <p:nvPr/>
        </p:nvSpPr>
        <p:spPr>
          <a:xfrm>
            <a:off x="8892597" y="4100097"/>
            <a:ext cx="1620957" cy="3384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599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请替换文字内容</a:t>
            </a:r>
            <a:endParaRPr lang="en-GB" sz="1599" b="1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4" name="Rectangle 57"/>
          <p:cNvSpPr/>
          <p:nvPr/>
        </p:nvSpPr>
        <p:spPr>
          <a:xfrm>
            <a:off x="1168655" y="4429622"/>
            <a:ext cx="2521552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请替换文字内容，修改文字内容，也可以直接复制你的内容到此。请替换文字内容，修改文字内容，也可以直接复制你的内容到此。</a:t>
            </a:r>
            <a:endParaRPr lang="en-US" sz="1100" b="1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5" name="Rectangle 58"/>
          <p:cNvSpPr/>
          <p:nvPr/>
        </p:nvSpPr>
        <p:spPr>
          <a:xfrm>
            <a:off x="3567615" y="4429622"/>
            <a:ext cx="2521552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请替换文字内容，修改文字内容，也可以直接复制你的内容到此。请替换文字内容，修改文字内容，也可以直接复制你的内容到此。</a:t>
            </a:r>
            <a:endParaRPr lang="en-US" sz="1100" b="1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6" name="Rectangle 59"/>
          <p:cNvSpPr/>
          <p:nvPr/>
        </p:nvSpPr>
        <p:spPr>
          <a:xfrm>
            <a:off x="6026119" y="4429622"/>
            <a:ext cx="2521552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请替换文字内容，修改文字内容，也可以直接复制你的内容到此。请替换文字内容，修改文字内容，也可以直接复制你的内容到此。</a:t>
            </a:r>
            <a:endParaRPr lang="en-US" sz="1100" b="1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7" name="Rectangle 60"/>
          <p:cNvSpPr/>
          <p:nvPr/>
        </p:nvSpPr>
        <p:spPr>
          <a:xfrm>
            <a:off x="8437089" y="4429622"/>
            <a:ext cx="2521552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请替换文字内容，修改文字内容，也可以直接复制你的内容到此。请替换文字内容，修改文字内容，也可以直接复制你的内容到此。</a:t>
            </a:r>
            <a:endParaRPr lang="en-US" sz="1100" b="1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58" name="Group 39"/>
          <p:cNvGrpSpPr/>
          <p:nvPr/>
        </p:nvGrpSpPr>
        <p:grpSpPr>
          <a:xfrm>
            <a:off x="6450299" y="2245601"/>
            <a:ext cx="1534460" cy="1534457"/>
            <a:chOff x="1548381" y="2334443"/>
            <a:chExt cx="1534544" cy="1534542"/>
          </a:xfrm>
        </p:grpSpPr>
        <p:sp>
          <p:nvSpPr>
            <p:cNvPr id="59" name="Rectangle 40"/>
            <p:cNvSpPr/>
            <p:nvPr/>
          </p:nvSpPr>
          <p:spPr>
            <a:xfrm>
              <a:off x="1632259" y="2414447"/>
              <a:ext cx="1376313" cy="137631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707">
                <a:cs typeface="+mn-ea"/>
                <a:sym typeface="+mn-lt"/>
              </a:endParaRPr>
            </a:p>
          </p:txBody>
        </p:sp>
        <p:sp>
          <p:nvSpPr>
            <p:cNvPr id="60" name="Shape 2102"/>
            <p:cNvSpPr/>
            <p:nvPr/>
          </p:nvSpPr>
          <p:spPr>
            <a:xfrm>
              <a:off x="1884683" y="2727092"/>
              <a:ext cx="871464" cy="6971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143" y="10800"/>
                  </a:moveTo>
                  <a:cubicBezTo>
                    <a:pt x="17065" y="10800"/>
                    <a:pt x="16800" y="11898"/>
                    <a:pt x="16709" y="12419"/>
                  </a:cubicBezTo>
                  <a:cubicBezTo>
                    <a:pt x="16115" y="15817"/>
                    <a:pt x="13696" y="18359"/>
                    <a:pt x="10800" y="18359"/>
                  </a:cubicBezTo>
                  <a:cubicBezTo>
                    <a:pt x="9130" y="18359"/>
                    <a:pt x="7618" y="17514"/>
                    <a:pt x="6524" y="16146"/>
                  </a:cubicBezTo>
                  <a:cubicBezTo>
                    <a:pt x="6018" y="15513"/>
                    <a:pt x="5198" y="15513"/>
                    <a:pt x="4691" y="16146"/>
                  </a:cubicBezTo>
                  <a:cubicBezTo>
                    <a:pt x="4185" y="16779"/>
                    <a:pt x="4185" y="17804"/>
                    <a:pt x="4691" y="18437"/>
                  </a:cubicBezTo>
                  <a:cubicBezTo>
                    <a:pt x="6255" y="20391"/>
                    <a:pt x="8415" y="21600"/>
                    <a:pt x="10800" y="21600"/>
                  </a:cubicBezTo>
                  <a:cubicBezTo>
                    <a:pt x="14669" y="21600"/>
                    <a:pt x="17943" y="18421"/>
                    <a:pt x="19043" y="14039"/>
                  </a:cubicBezTo>
                  <a:lnTo>
                    <a:pt x="21600" y="14039"/>
                  </a:lnTo>
                  <a:lnTo>
                    <a:pt x="21600" y="10800"/>
                  </a:lnTo>
                  <a:cubicBezTo>
                    <a:pt x="21600" y="10800"/>
                    <a:pt x="18143" y="10800"/>
                    <a:pt x="18143" y="10800"/>
                  </a:cubicBezTo>
                  <a:close/>
                  <a:moveTo>
                    <a:pt x="4891" y="9180"/>
                  </a:moveTo>
                  <a:cubicBezTo>
                    <a:pt x="5484" y="5783"/>
                    <a:pt x="7904" y="3240"/>
                    <a:pt x="10800" y="3240"/>
                  </a:cubicBezTo>
                  <a:cubicBezTo>
                    <a:pt x="12470" y="3240"/>
                    <a:pt x="13982" y="4086"/>
                    <a:pt x="15076" y="5454"/>
                  </a:cubicBezTo>
                  <a:cubicBezTo>
                    <a:pt x="15582" y="6086"/>
                    <a:pt x="16404" y="6086"/>
                    <a:pt x="16909" y="5454"/>
                  </a:cubicBezTo>
                  <a:cubicBezTo>
                    <a:pt x="17415" y="4821"/>
                    <a:pt x="17415" y="3796"/>
                    <a:pt x="16909" y="3163"/>
                  </a:cubicBezTo>
                  <a:cubicBezTo>
                    <a:pt x="15346" y="1209"/>
                    <a:pt x="13186" y="0"/>
                    <a:pt x="10800" y="0"/>
                  </a:cubicBezTo>
                  <a:cubicBezTo>
                    <a:pt x="6931" y="0"/>
                    <a:pt x="3658" y="3178"/>
                    <a:pt x="2557" y="7560"/>
                  </a:cubicBezTo>
                  <a:lnTo>
                    <a:pt x="0" y="7560"/>
                  </a:lnTo>
                  <a:lnTo>
                    <a:pt x="0" y="10800"/>
                  </a:lnTo>
                  <a:lnTo>
                    <a:pt x="3457" y="10800"/>
                  </a:lnTo>
                  <a:cubicBezTo>
                    <a:pt x="4535" y="10800"/>
                    <a:pt x="4800" y="9702"/>
                    <a:pt x="4891" y="9180"/>
                  </a:cubicBezTo>
                  <a:close/>
                  <a:moveTo>
                    <a:pt x="7343" y="10800"/>
                  </a:moveTo>
                  <a:cubicBezTo>
                    <a:pt x="7343" y="13185"/>
                    <a:pt x="8891" y="15120"/>
                    <a:pt x="10800" y="15120"/>
                  </a:cubicBezTo>
                  <a:cubicBezTo>
                    <a:pt x="12709" y="15120"/>
                    <a:pt x="14255" y="13185"/>
                    <a:pt x="14255" y="10800"/>
                  </a:cubicBezTo>
                  <a:cubicBezTo>
                    <a:pt x="14255" y="8415"/>
                    <a:pt x="12709" y="6480"/>
                    <a:pt x="10800" y="6480"/>
                  </a:cubicBezTo>
                  <a:cubicBezTo>
                    <a:pt x="8891" y="6480"/>
                    <a:pt x="7343" y="8415"/>
                    <a:pt x="7343" y="10800"/>
                  </a:cubicBezTo>
                  <a:close/>
                </a:path>
              </a:pathLst>
            </a:custGeom>
            <a:solidFill>
              <a:schemeClr val="bg1"/>
            </a:solidFill>
            <a:ln w="12700" cap="flat">
              <a:noFill/>
              <a:miter lim="400000"/>
            </a:ln>
            <a:effectLst/>
          </p:spPr>
          <p:txBody>
            <a:bodyPr wrap="square" lIns="38098" tIns="38098" rIns="38098" bIns="38098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3200">
                <a:cs typeface="+mn-ea"/>
                <a:sym typeface="+mn-lt"/>
              </a:endParaRPr>
            </a:p>
          </p:txBody>
        </p:sp>
        <p:sp>
          <p:nvSpPr>
            <p:cNvPr id="61" name="Rectangle 42"/>
            <p:cNvSpPr/>
            <p:nvPr/>
          </p:nvSpPr>
          <p:spPr>
            <a:xfrm>
              <a:off x="1548381" y="2334443"/>
              <a:ext cx="1534544" cy="1534542"/>
            </a:xfrm>
            <a:prstGeom prst="rect">
              <a:avLst/>
            </a:prstGeom>
            <a:noFill/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707">
                <a:cs typeface="+mn-ea"/>
                <a:sym typeface="+mn-lt"/>
              </a:endParaRPr>
            </a:p>
          </p:txBody>
        </p:sp>
      </p:grpSp>
      <p:grpSp>
        <p:nvGrpSpPr>
          <p:cNvPr id="62" name="Group 2"/>
          <p:cNvGrpSpPr/>
          <p:nvPr/>
        </p:nvGrpSpPr>
        <p:grpSpPr>
          <a:xfrm>
            <a:off x="3989940" y="2245601"/>
            <a:ext cx="1534460" cy="1534457"/>
            <a:chOff x="3989825" y="2372543"/>
            <a:chExt cx="1534544" cy="1534542"/>
          </a:xfrm>
        </p:grpSpPr>
        <p:grpSp>
          <p:nvGrpSpPr>
            <p:cNvPr id="63" name="Group 64"/>
            <p:cNvGrpSpPr/>
            <p:nvPr/>
          </p:nvGrpSpPr>
          <p:grpSpPr>
            <a:xfrm>
              <a:off x="3989825" y="2372543"/>
              <a:ext cx="1534544" cy="1534542"/>
              <a:chOff x="1548381" y="2334443"/>
              <a:chExt cx="1534544" cy="1534542"/>
            </a:xfrm>
          </p:grpSpPr>
          <p:sp>
            <p:nvSpPr>
              <p:cNvPr id="65" name="Rectangle 65"/>
              <p:cNvSpPr/>
              <p:nvPr/>
            </p:nvSpPr>
            <p:spPr>
              <a:xfrm>
                <a:off x="1632259" y="2414447"/>
                <a:ext cx="1376313" cy="1376313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1707">
                  <a:cs typeface="+mn-ea"/>
                  <a:sym typeface="+mn-lt"/>
                </a:endParaRPr>
              </a:p>
            </p:txBody>
          </p:sp>
          <p:sp>
            <p:nvSpPr>
              <p:cNvPr id="66" name="Rectangle 67"/>
              <p:cNvSpPr/>
              <p:nvPr/>
            </p:nvSpPr>
            <p:spPr>
              <a:xfrm>
                <a:off x="1548381" y="2334443"/>
                <a:ext cx="1534544" cy="1534542"/>
              </a:xfrm>
              <a:prstGeom prst="rect">
                <a:avLst/>
              </a:prstGeom>
              <a:noFill/>
              <a:ln w="381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1707">
                  <a:cs typeface="+mn-ea"/>
                  <a:sym typeface="+mn-lt"/>
                </a:endParaRPr>
              </a:p>
            </p:txBody>
          </p:sp>
        </p:grpSp>
        <p:sp>
          <p:nvSpPr>
            <p:cNvPr id="64" name="Shape 823"/>
            <p:cNvSpPr/>
            <p:nvPr/>
          </p:nvSpPr>
          <p:spPr>
            <a:xfrm>
              <a:off x="4494910" y="2765085"/>
              <a:ext cx="669367" cy="6972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30" h="21387" extrusionOk="0">
                  <a:moveTo>
                    <a:pt x="15651" y="10439"/>
                  </a:moveTo>
                  <a:cubicBezTo>
                    <a:pt x="14876" y="10985"/>
                    <a:pt x="13809" y="10794"/>
                    <a:pt x="13267" y="10015"/>
                  </a:cubicBezTo>
                  <a:cubicBezTo>
                    <a:pt x="12724" y="9235"/>
                    <a:pt x="12913" y="8160"/>
                    <a:pt x="13688" y="7614"/>
                  </a:cubicBezTo>
                  <a:cubicBezTo>
                    <a:pt x="14302" y="7180"/>
                    <a:pt x="15100" y="7212"/>
                    <a:pt x="15674" y="7633"/>
                  </a:cubicBezTo>
                  <a:cubicBezTo>
                    <a:pt x="15386" y="7808"/>
                    <a:pt x="15187" y="7909"/>
                    <a:pt x="15149" y="7927"/>
                  </a:cubicBezTo>
                  <a:cubicBezTo>
                    <a:pt x="14829" y="8080"/>
                    <a:pt x="14692" y="8465"/>
                    <a:pt x="14842" y="8787"/>
                  </a:cubicBezTo>
                  <a:cubicBezTo>
                    <a:pt x="14952" y="9021"/>
                    <a:pt x="15183" y="9159"/>
                    <a:pt x="15425" y="9159"/>
                  </a:cubicBezTo>
                  <a:cubicBezTo>
                    <a:pt x="15515" y="9159"/>
                    <a:pt x="15608" y="9138"/>
                    <a:pt x="15698" y="9096"/>
                  </a:cubicBezTo>
                  <a:cubicBezTo>
                    <a:pt x="15903" y="8999"/>
                    <a:pt x="16125" y="8881"/>
                    <a:pt x="16356" y="8743"/>
                  </a:cubicBezTo>
                  <a:cubicBezTo>
                    <a:pt x="16460" y="9377"/>
                    <a:pt x="16209" y="10045"/>
                    <a:pt x="15651" y="10439"/>
                  </a:cubicBezTo>
                  <a:close/>
                  <a:moveTo>
                    <a:pt x="20298" y="434"/>
                  </a:moveTo>
                  <a:cubicBezTo>
                    <a:pt x="20181" y="97"/>
                    <a:pt x="19814" y="-81"/>
                    <a:pt x="19481" y="36"/>
                  </a:cubicBezTo>
                  <a:cubicBezTo>
                    <a:pt x="19146" y="153"/>
                    <a:pt x="18970" y="523"/>
                    <a:pt x="19086" y="859"/>
                  </a:cubicBezTo>
                  <a:cubicBezTo>
                    <a:pt x="20075" y="3715"/>
                    <a:pt x="18112" y="5846"/>
                    <a:pt x="16617" y="6988"/>
                  </a:cubicBezTo>
                  <a:lnTo>
                    <a:pt x="16012" y="6118"/>
                  </a:lnTo>
                  <a:cubicBezTo>
                    <a:pt x="15810" y="5827"/>
                    <a:pt x="15355" y="5583"/>
                    <a:pt x="15003" y="5578"/>
                  </a:cubicBezTo>
                  <a:lnTo>
                    <a:pt x="11612" y="5594"/>
                  </a:lnTo>
                  <a:cubicBezTo>
                    <a:pt x="11260" y="5588"/>
                    <a:pt x="10735" y="5751"/>
                    <a:pt x="10445" y="5955"/>
                  </a:cubicBezTo>
                  <a:lnTo>
                    <a:pt x="457" y="13000"/>
                  </a:lnTo>
                  <a:cubicBezTo>
                    <a:pt x="-27" y="13341"/>
                    <a:pt x="-145" y="14013"/>
                    <a:pt x="194" y="14500"/>
                  </a:cubicBezTo>
                  <a:lnTo>
                    <a:pt x="4734" y="21032"/>
                  </a:lnTo>
                  <a:cubicBezTo>
                    <a:pt x="5073" y="21519"/>
                    <a:pt x="5618" y="21461"/>
                    <a:pt x="6101" y="21120"/>
                  </a:cubicBezTo>
                  <a:lnTo>
                    <a:pt x="16090" y="14075"/>
                  </a:lnTo>
                  <a:cubicBezTo>
                    <a:pt x="16378" y="13870"/>
                    <a:pt x="16709" y="13429"/>
                    <a:pt x="16826" y="13093"/>
                  </a:cubicBezTo>
                  <a:lnTo>
                    <a:pt x="17888" y="9729"/>
                  </a:lnTo>
                  <a:cubicBezTo>
                    <a:pt x="18003" y="9393"/>
                    <a:pt x="17932" y="8880"/>
                    <a:pt x="17730" y="8589"/>
                  </a:cubicBezTo>
                  <a:lnTo>
                    <a:pt x="17361" y="8058"/>
                  </a:lnTo>
                  <a:cubicBezTo>
                    <a:pt x="19371" y="6513"/>
                    <a:pt x="21455" y="3778"/>
                    <a:pt x="20298" y="434"/>
                  </a:cubicBezTo>
                  <a:close/>
                </a:path>
              </a:pathLst>
            </a:custGeom>
            <a:solidFill>
              <a:schemeClr val="bg1"/>
            </a:solidFill>
            <a:ln w="12700" cap="flat">
              <a:noFill/>
              <a:miter lim="400000"/>
            </a:ln>
            <a:effectLst/>
          </p:spPr>
          <p:txBody>
            <a:bodyPr wrap="square" lIns="38098" tIns="38098" rIns="38098" bIns="38098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 sz="3200">
                <a:cs typeface="+mn-ea"/>
                <a:sym typeface="+mn-lt"/>
              </a:endParaRPr>
            </a:p>
          </p:txBody>
        </p:sp>
      </p:grpSp>
      <p:grpSp>
        <p:nvGrpSpPr>
          <p:cNvPr id="67" name="Group 7"/>
          <p:cNvGrpSpPr/>
          <p:nvPr/>
        </p:nvGrpSpPr>
        <p:grpSpPr>
          <a:xfrm>
            <a:off x="8930634" y="2245601"/>
            <a:ext cx="1534460" cy="1534457"/>
            <a:chOff x="8930790" y="2372543"/>
            <a:chExt cx="1534544" cy="1534542"/>
          </a:xfrm>
        </p:grpSpPr>
        <p:grpSp>
          <p:nvGrpSpPr>
            <p:cNvPr id="68" name="Group 43"/>
            <p:cNvGrpSpPr/>
            <p:nvPr/>
          </p:nvGrpSpPr>
          <p:grpSpPr>
            <a:xfrm>
              <a:off x="8930790" y="2372543"/>
              <a:ext cx="1534544" cy="1534542"/>
              <a:chOff x="1548381" y="2334443"/>
              <a:chExt cx="1534544" cy="1534542"/>
            </a:xfrm>
          </p:grpSpPr>
          <p:sp>
            <p:nvSpPr>
              <p:cNvPr id="70" name="Rectangle 44"/>
              <p:cNvSpPr/>
              <p:nvPr/>
            </p:nvSpPr>
            <p:spPr>
              <a:xfrm>
                <a:off x="1632259" y="2414447"/>
                <a:ext cx="1376313" cy="1376313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1707">
                  <a:cs typeface="+mn-ea"/>
                  <a:sym typeface="+mn-lt"/>
                </a:endParaRPr>
              </a:p>
            </p:txBody>
          </p:sp>
          <p:sp>
            <p:nvSpPr>
              <p:cNvPr id="71" name="Rectangle 63"/>
              <p:cNvSpPr/>
              <p:nvPr/>
            </p:nvSpPr>
            <p:spPr>
              <a:xfrm>
                <a:off x="1548381" y="2334443"/>
                <a:ext cx="1534544" cy="1534542"/>
              </a:xfrm>
              <a:prstGeom prst="rect">
                <a:avLst/>
              </a:prstGeom>
              <a:noFill/>
              <a:ln w="3810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1707">
                  <a:cs typeface="+mn-ea"/>
                  <a:sym typeface="+mn-lt"/>
                </a:endParaRPr>
              </a:p>
            </p:txBody>
          </p:sp>
        </p:grpSp>
        <p:sp>
          <p:nvSpPr>
            <p:cNvPr id="69" name="Shape 1102"/>
            <p:cNvSpPr/>
            <p:nvPr/>
          </p:nvSpPr>
          <p:spPr>
            <a:xfrm>
              <a:off x="9340837" y="2771984"/>
              <a:ext cx="677222" cy="7087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81" h="20933" extrusionOk="0">
                  <a:moveTo>
                    <a:pt x="18450" y="13962"/>
                  </a:moveTo>
                  <a:cubicBezTo>
                    <a:pt x="18104" y="14098"/>
                    <a:pt x="15778" y="12331"/>
                    <a:pt x="14291" y="9001"/>
                  </a:cubicBezTo>
                  <a:cubicBezTo>
                    <a:pt x="12804" y="5669"/>
                    <a:pt x="12992" y="2625"/>
                    <a:pt x="13337" y="2491"/>
                  </a:cubicBezTo>
                  <a:cubicBezTo>
                    <a:pt x="13683" y="2355"/>
                    <a:pt x="15952" y="4486"/>
                    <a:pt x="17438" y="7816"/>
                  </a:cubicBezTo>
                  <a:cubicBezTo>
                    <a:pt x="18925" y="11146"/>
                    <a:pt x="18797" y="13826"/>
                    <a:pt x="18450" y="13962"/>
                  </a:cubicBezTo>
                  <a:close/>
                  <a:moveTo>
                    <a:pt x="19117" y="7012"/>
                  </a:moveTo>
                  <a:cubicBezTo>
                    <a:pt x="17204" y="2727"/>
                    <a:pt x="14125" y="-537"/>
                    <a:pt x="12567" y="74"/>
                  </a:cubicBezTo>
                  <a:cubicBezTo>
                    <a:pt x="9922" y="1108"/>
                    <a:pt x="14143" y="6078"/>
                    <a:pt x="1154" y="11160"/>
                  </a:cubicBezTo>
                  <a:cubicBezTo>
                    <a:pt x="32" y="11600"/>
                    <a:pt x="-253" y="13356"/>
                    <a:pt x="217" y="14406"/>
                  </a:cubicBezTo>
                  <a:cubicBezTo>
                    <a:pt x="685" y="15456"/>
                    <a:pt x="2220" y="16502"/>
                    <a:pt x="3342" y="16062"/>
                  </a:cubicBezTo>
                  <a:cubicBezTo>
                    <a:pt x="3537" y="15987"/>
                    <a:pt x="4250" y="15766"/>
                    <a:pt x="4250" y="15766"/>
                  </a:cubicBezTo>
                  <a:cubicBezTo>
                    <a:pt x="5051" y="16802"/>
                    <a:pt x="5889" y="16187"/>
                    <a:pt x="6186" y="16845"/>
                  </a:cubicBezTo>
                  <a:cubicBezTo>
                    <a:pt x="6544" y="17635"/>
                    <a:pt x="7322" y="19353"/>
                    <a:pt x="7586" y="19939"/>
                  </a:cubicBezTo>
                  <a:cubicBezTo>
                    <a:pt x="7850" y="20522"/>
                    <a:pt x="8450" y="21063"/>
                    <a:pt x="8885" y="20905"/>
                  </a:cubicBezTo>
                  <a:cubicBezTo>
                    <a:pt x="9318" y="20745"/>
                    <a:pt x="10797" y="20203"/>
                    <a:pt x="11362" y="19997"/>
                  </a:cubicBezTo>
                  <a:cubicBezTo>
                    <a:pt x="11927" y="19790"/>
                    <a:pt x="12062" y="19306"/>
                    <a:pt x="11889" y="18922"/>
                  </a:cubicBezTo>
                  <a:cubicBezTo>
                    <a:pt x="11703" y="18510"/>
                    <a:pt x="10939" y="18390"/>
                    <a:pt x="10721" y="17908"/>
                  </a:cubicBezTo>
                  <a:cubicBezTo>
                    <a:pt x="10503" y="17428"/>
                    <a:pt x="9791" y="15886"/>
                    <a:pt x="9586" y="15400"/>
                  </a:cubicBezTo>
                  <a:cubicBezTo>
                    <a:pt x="9308" y="14739"/>
                    <a:pt x="9899" y="14201"/>
                    <a:pt x="10759" y="14116"/>
                  </a:cubicBezTo>
                  <a:cubicBezTo>
                    <a:pt x="16671" y="13522"/>
                    <a:pt x="17775" y="17037"/>
                    <a:pt x="19789" y="16249"/>
                  </a:cubicBezTo>
                  <a:cubicBezTo>
                    <a:pt x="21347" y="15640"/>
                    <a:pt x="21030" y="11296"/>
                    <a:pt x="19117" y="7012"/>
                  </a:cubicBezTo>
                  <a:close/>
                </a:path>
              </a:pathLst>
            </a:custGeom>
            <a:solidFill>
              <a:schemeClr val="bg1"/>
            </a:solidFill>
            <a:ln w="12700" cap="flat">
              <a:noFill/>
              <a:miter lim="400000"/>
            </a:ln>
            <a:effectLst/>
          </p:spPr>
          <p:txBody>
            <a:bodyPr wrap="square" lIns="38098" tIns="38098" rIns="38098" bIns="38098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3200">
                <a:cs typeface="+mn-ea"/>
                <a:sym typeface="+mn-lt"/>
              </a:endParaRPr>
            </a:p>
          </p:txBody>
        </p:sp>
      </p:grpSp>
      <p:grpSp>
        <p:nvGrpSpPr>
          <p:cNvPr id="72" name="Group 1"/>
          <p:cNvGrpSpPr/>
          <p:nvPr/>
        </p:nvGrpSpPr>
        <p:grpSpPr>
          <a:xfrm>
            <a:off x="1548630" y="2207504"/>
            <a:ext cx="1534460" cy="1534457"/>
            <a:chOff x="1548381" y="2334443"/>
            <a:chExt cx="1534544" cy="1534542"/>
          </a:xfrm>
        </p:grpSpPr>
        <p:grpSp>
          <p:nvGrpSpPr>
            <p:cNvPr id="73" name="Group 9"/>
            <p:cNvGrpSpPr/>
            <p:nvPr/>
          </p:nvGrpSpPr>
          <p:grpSpPr>
            <a:xfrm>
              <a:off x="1548381" y="2334443"/>
              <a:ext cx="1534544" cy="1534542"/>
              <a:chOff x="1548381" y="2334443"/>
              <a:chExt cx="1534544" cy="1534542"/>
            </a:xfrm>
          </p:grpSpPr>
          <p:sp>
            <p:nvSpPr>
              <p:cNvPr id="75" name="Rectangle 13"/>
              <p:cNvSpPr/>
              <p:nvPr/>
            </p:nvSpPr>
            <p:spPr>
              <a:xfrm>
                <a:off x="1632259" y="2414447"/>
                <a:ext cx="1376313" cy="1376313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1707">
                  <a:cs typeface="+mn-ea"/>
                  <a:sym typeface="+mn-lt"/>
                </a:endParaRPr>
              </a:p>
            </p:txBody>
          </p:sp>
          <p:sp>
            <p:nvSpPr>
              <p:cNvPr id="76" name="Rectangle 32"/>
              <p:cNvSpPr/>
              <p:nvPr/>
            </p:nvSpPr>
            <p:spPr>
              <a:xfrm>
                <a:off x="1548381" y="2334443"/>
                <a:ext cx="1534544" cy="1534542"/>
              </a:xfrm>
              <a:prstGeom prst="rect">
                <a:avLst/>
              </a:prstGeom>
              <a:noFill/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1707">
                  <a:cs typeface="+mn-ea"/>
                  <a:sym typeface="+mn-lt"/>
                </a:endParaRPr>
              </a:p>
            </p:txBody>
          </p:sp>
        </p:grpSp>
        <p:sp>
          <p:nvSpPr>
            <p:cNvPr id="74" name="Shape 802"/>
            <p:cNvSpPr/>
            <p:nvPr/>
          </p:nvSpPr>
          <p:spPr>
            <a:xfrm>
              <a:off x="1892119" y="2751593"/>
              <a:ext cx="745498" cy="7454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856" y="13527"/>
                  </a:moveTo>
                  <a:lnTo>
                    <a:pt x="21138" y="9731"/>
                  </a:lnTo>
                  <a:cubicBezTo>
                    <a:pt x="21392" y="9659"/>
                    <a:pt x="21600" y="9385"/>
                    <a:pt x="21600" y="9120"/>
                  </a:cubicBezTo>
                  <a:lnTo>
                    <a:pt x="21600" y="2520"/>
                  </a:lnTo>
                  <a:lnTo>
                    <a:pt x="4680" y="2520"/>
                  </a:lnTo>
                  <a:lnTo>
                    <a:pt x="4680" y="481"/>
                  </a:lnTo>
                  <a:cubicBezTo>
                    <a:pt x="4680" y="217"/>
                    <a:pt x="4465" y="0"/>
                    <a:pt x="4200" y="0"/>
                  </a:cubicBezTo>
                  <a:lnTo>
                    <a:pt x="480" y="0"/>
                  </a:lnTo>
                  <a:cubicBezTo>
                    <a:pt x="217" y="0"/>
                    <a:pt x="0" y="217"/>
                    <a:pt x="0" y="481"/>
                  </a:cubicBezTo>
                  <a:lnTo>
                    <a:pt x="0" y="2400"/>
                  </a:lnTo>
                  <a:lnTo>
                    <a:pt x="2332" y="2400"/>
                  </a:lnTo>
                  <a:lnTo>
                    <a:pt x="4693" y="13269"/>
                  </a:lnTo>
                  <a:lnTo>
                    <a:pt x="4920" y="14400"/>
                  </a:lnTo>
                  <a:lnTo>
                    <a:pt x="4920" y="16200"/>
                  </a:lnTo>
                  <a:cubicBezTo>
                    <a:pt x="4920" y="16463"/>
                    <a:pt x="5137" y="16680"/>
                    <a:pt x="5400" y="16680"/>
                  </a:cubicBezTo>
                  <a:lnTo>
                    <a:pt x="6001" y="16680"/>
                  </a:lnTo>
                  <a:lnTo>
                    <a:pt x="17999" y="16680"/>
                  </a:lnTo>
                  <a:lnTo>
                    <a:pt x="21119" y="16680"/>
                  </a:lnTo>
                  <a:cubicBezTo>
                    <a:pt x="21383" y="16680"/>
                    <a:pt x="21600" y="16463"/>
                    <a:pt x="21600" y="16200"/>
                  </a:cubicBezTo>
                  <a:lnTo>
                    <a:pt x="21600" y="14400"/>
                  </a:lnTo>
                  <a:lnTo>
                    <a:pt x="8103" y="14400"/>
                  </a:lnTo>
                  <a:cubicBezTo>
                    <a:pt x="6723" y="14400"/>
                    <a:pt x="6694" y="13860"/>
                    <a:pt x="7856" y="13527"/>
                  </a:cubicBezTo>
                  <a:close/>
                  <a:moveTo>
                    <a:pt x="15599" y="19200"/>
                  </a:moveTo>
                  <a:cubicBezTo>
                    <a:pt x="15599" y="20525"/>
                    <a:pt x="16674" y="21600"/>
                    <a:pt x="17999" y="21600"/>
                  </a:cubicBezTo>
                  <a:cubicBezTo>
                    <a:pt x="19326" y="21600"/>
                    <a:pt x="20399" y="20525"/>
                    <a:pt x="20399" y="19200"/>
                  </a:cubicBezTo>
                  <a:cubicBezTo>
                    <a:pt x="20399" y="17874"/>
                    <a:pt x="19326" y="16800"/>
                    <a:pt x="17999" y="16800"/>
                  </a:cubicBezTo>
                  <a:cubicBezTo>
                    <a:pt x="16674" y="16800"/>
                    <a:pt x="15599" y="17874"/>
                    <a:pt x="15599" y="19200"/>
                  </a:cubicBezTo>
                  <a:close/>
                  <a:moveTo>
                    <a:pt x="3599" y="19200"/>
                  </a:moveTo>
                  <a:cubicBezTo>
                    <a:pt x="3599" y="20525"/>
                    <a:pt x="4674" y="21600"/>
                    <a:pt x="6001" y="21600"/>
                  </a:cubicBezTo>
                  <a:cubicBezTo>
                    <a:pt x="7326" y="21600"/>
                    <a:pt x="8399" y="20525"/>
                    <a:pt x="8399" y="19200"/>
                  </a:cubicBezTo>
                  <a:cubicBezTo>
                    <a:pt x="8399" y="17874"/>
                    <a:pt x="7326" y="16800"/>
                    <a:pt x="6001" y="16800"/>
                  </a:cubicBezTo>
                  <a:cubicBezTo>
                    <a:pt x="4674" y="16800"/>
                    <a:pt x="3599" y="17874"/>
                    <a:pt x="3599" y="192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8098" tIns="38098" rIns="38098" bIns="38098" numCol="1" anchor="ctr">
              <a:noAutofit/>
            </a:bodyPr>
            <a:lstStyle/>
            <a:p>
              <a:pPr lvl="0" algn="l">
                <a:defRPr sz="3100" b="1">
                  <a:latin typeface="Kontrapunkt Bob Bold"/>
                  <a:ea typeface="Kontrapunkt Bob Bold"/>
                  <a:cs typeface="Kontrapunkt Bob Bold"/>
                  <a:sym typeface="Kontrapunkt Bob Bold"/>
                </a:defRPr>
              </a:pPr>
              <a:endParaRPr sz="3099">
                <a:cs typeface="+mn-ea"/>
                <a:sym typeface="+mn-lt"/>
              </a:endParaRPr>
            </a:p>
          </p:txBody>
        </p:sp>
      </p:grpSp>
      <p:sp>
        <p:nvSpPr>
          <p:cNvPr id="29" name="文本框 28"/>
          <p:cNvSpPr txBox="1"/>
          <p:nvPr>
            <p:custDataLst>
              <p:tags r:id="rId1"/>
            </p:custDataLst>
          </p:nvPr>
        </p:nvSpPr>
        <p:spPr>
          <a:xfrm>
            <a:off x="1540610" y="32531"/>
            <a:ext cx="7716583" cy="49795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spc="300" dirty="0">
                <a:solidFill>
                  <a:srgbClr val="DF2720"/>
                </a:solidFill>
                <a:cs typeface="+mn-ea"/>
                <a:sym typeface="+mn-lt"/>
              </a:rPr>
              <a:t>此处添加您的标题</a:t>
            </a:r>
            <a:endParaRPr lang="en-US" altLang="zh-CN" sz="2400" spc="300" dirty="0">
              <a:solidFill>
                <a:srgbClr val="DF2720"/>
              </a:solidFill>
              <a:cs typeface="+mn-ea"/>
              <a:sym typeface="+mn-lt"/>
            </a:endParaRPr>
          </a:p>
        </p:txBody>
      </p:sp>
      <p:sp>
        <p:nvSpPr>
          <p:cNvPr id="30" name="矩形 29"/>
          <p:cNvSpPr/>
          <p:nvPr>
            <p:custDataLst>
              <p:tags r:id="rId2"/>
            </p:custDataLst>
          </p:nvPr>
        </p:nvSpPr>
        <p:spPr>
          <a:xfrm>
            <a:off x="1540610" y="538718"/>
            <a:ext cx="49936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DF2720"/>
                </a:solidFill>
                <a:cs typeface="+mn-ea"/>
                <a:sym typeface="+mn-lt"/>
              </a:rPr>
              <a:t>Please replace text, click add relevant headline</a:t>
            </a:r>
            <a:endParaRPr lang="zh-CN" altLang="en-US" dirty="0">
              <a:solidFill>
                <a:srgbClr val="DF2720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29461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500"/>
                            </p:stCondLst>
                            <p:childTnLst>
                              <p:par>
                                <p:cTn id="4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000"/>
                            </p:stCondLst>
                            <p:childTnLst>
                              <p:par>
                                <p:cTn id="5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500"/>
                            </p:stCondLst>
                            <p:childTnLst>
                              <p:par>
                                <p:cTn id="56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0"/>
                            </p:stCondLst>
                            <p:childTnLst>
                              <p:par>
                                <p:cTn id="6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500"/>
                            </p:stCondLst>
                            <p:childTnLst>
                              <p:par>
                                <p:cTn id="6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  <p:bldP spid="51" grpId="0"/>
      <p:bldP spid="52" grpId="0"/>
      <p:bldP spid="53" grpId="0"/>
      <p:bldP spid="54" grpId="0"/>
      <p:bldP spid="55" grpId="0"/>
      <p:bldP spid="56" grpId="0"/>
      <p:bldP spid="5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组合 69"/>
          <p:cNvGrpSpPr/>
          <p:nvPr/>
        </p:nvGrpSpPr>
        <p:grpSpPr>
          <a:xfrm>
            <a:off x="0" y="-58119"/>
            <a:ext cx="12192000" cy="6974237"/>
            <a:chOff x="0" y="-58119"/>
            <a:chExt cx="12192000" cy="6974237"/>
          </a:xfrm>
        </p:grpSpPr>
        <p:pic>
          <p:nvPicPr>
            <p:cNvPr id="71" name="图片 70" descr="图片包含 电子产品, 电路&#10;&#10;已生成极高可信度的说明"/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72" name="图片 71" descr="图片包含 天空, 户外&#10;&#10;已生成极高可信度的说明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-58119"/>
              <a:ext cx="12192000" cy="6974237"/>
            </a:xfrm>
            <a:prstGeom prst="rect">
              <a:avLst/>
            </a:prstGeom>
          </p:spPr>
        </p:pic>
        <p:pic>
          <p:nvPicPr>
            <p:cNvPr id="73" name="图片 72" descr="图片包含 事情&#10;&#10;已生成高可信度的说明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4512491"/>
              <a:ext cx="12192000" cy="2345509"/>
            </a:xfrm>
            <a:prstGeom prst="rect">
              <a:avLst/>
            </a:prstGeom>
          </p:spPr>
        </p:pic>
        <p:pic>
          <p:nvPicPr>
            <p:cNvPr id="74" name="图片 73" descr="图片包含 宗教场所, 建筑物, 喇嘛庙, 庙宇&#10;&#10;已生成极高可信度的说明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438122" y="3774075"/>
              <a:ext cx="5753878" cy="3083925"/>
            </a:xfrm>
            <a:prstGeom prst="rect">
              <a:avLst/>
            </a:prstGeom>
          </p:spPr>
        </p:pic>
        <p:pic>
          <p:nvPicPr>
            <p:cNvPr id="75" name="图片 74"/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096000" y="4456166"/>
              <a:ext cx="922440" cy="1792514"/>
            </a:xfrm>
            <a:prstGeom prst="rect">
              <a:avLst/>
            </a:prstGeom>
          </p:spPr>
        </p:pic>
        <p:pic>
          <p:nvPicPr>
            <p:cNvPr id="76" name="图片 75" descr="图片包含 室内, 红色&#10;&#10;已生成极高可信度的说明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6361016"/>
              <a:ext cx="12192000" cy="526043"/>
            </a:xfrm>
            <a:prstGeom prst="rect">
              <a:avLst/>
            </a:prstGeom>
          </p:spPr>
        </p:pic>
        <p:pic>
          <p:nvPicPr>
            <p:cNvPr id="77" name="图片 76" descr="图片包含 室内, 就坐, 红色&#10;&#10;已生成极高可信度的说明"/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5834743"/>
              <a:ext cx="12192000" cy="1052316"/>
            </a:xfrm>
            <a:prstGeom prst="rect">
              <a:avLst/>
            </a:prstGeom>
          </p:spPr>
        </p:pic>
      </p:grpSp>
      <p:grpSp>
        <p:nvGrpSpPr>
          <p:cNvPr id="78" name="组合 77"/>
          <p:cNvGrpSpPr/>
          <p:nvPr/>
        </p:nvGrpSpPr>
        <p:grpSpPr>
          <a:xfrm>
            <a:off x="0" y="0"/>
            <a:ext cx="4305795" cy="1886857"/>
            <a:chOff x="0" y="0"/>
            <a:chExt cx="4305795" cy="1886857"/>
          </a:xfrm>
        </p:grpSpPr>
        <p:pic>
          <p:nvPicPr>
            <p:cNvPr id="79" name="图片 78" descr="图片包含 轮廓&#10;&#10;已生成高可信度的说明"/>
            <p:cNvPicPr>
              <a:picLocks noChangeAspect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0"/>
              <a:ext cx="4305795" cy="1886857"/>
            </a:xfrm>
            <a:prstGeom prst="rect">
              <a:avLst/>
            </a:prstGeom>
          </p:spPr>
        </p:pic>
        <p:pic>
          <p:nvPicPr>
            <p:cNvPr id="80" name="图片 79" descr="图片包含 物体&#10;&#10;已生成高可信度的说明"/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9288" y="112794"/>
              <a:ext cx="1156937" cy="872962"/>
            </a:xfrm>
            <a:prstGeom prst="rect">
              <a:avLst/>
            </a:prstGeom>
          </p:spPr>
        </p:pic>
      </p:grpSp>
      <p:pic>
        <p:nvPicPr>
          <p:cNvPr id="81" name="图片 80" descr="图片包含 事情&#10;&#10;已生成高可信度的说明"/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8202" y="3829539"/>
            <a:ext cx="3901730" cy="2988699"/>
          </a:xfrm>
          <a:prstGeom prst="rect">
            <a:avLst/>
          </a:prstGeom>
        </p:spPr>
      </p:pic>
      <p:pic>
        <p:nvPicPr>
          <p:cNvPr id="82" name="图片 81" descr="图片包含 事情, 物体&#10;&#10;已生成高可信度的说明"/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1320" y="4359593"/>
            <a:ext cx="3901730" cy="2556525"/>
          </a:xfrm>
          <a:prstGeom prst="rect">
            <a:avLst/>
          </a:prstGeom>
        </p:spPr>
      </p:pic>
      <p:pic>
        <p:nvPicPr>
          <p:cNvPr id="83" name="图片 82" descr="图片包含 事情, 物体&#10;&#10;已生成极高可信度的说明"/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9288" y="5206036"/>
            <a:ext cx="3901730" cy="1669157"/>
          </a:xfrm>
          <a:prstGeom prst="rect">
            <a:avLst/>
          </a:prstGeom>
        </p:spPr>
      </p:pic>
      <p:sp>
        <p:nvSpPr>
          <p:cNvPr id="36" name="文本框 35"/>
          <p:cNvSpPr txBox="1"/>
          <p:nvPr/>
        </p:nvSpPr>
        <p:spPr>
          <a:xfrm>
            <a:off x="4049654" y="1909004"/>
            <a:ext cx="4092692" cy="70076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3600" spc="300" dirty="0">
                <a:solidFill>
                  <a:srgbClr val="DF2720"/>
                </a:solidFill>
                <a:cs typeface="+mn-ea"/>
                <a:sym typeface="+mn-lt"/>
              </a:rPr>
              <a:t>第二部分</a:t>
            </a:r>
          </a:p>
        </p:txBody>
      </p:sp>
      <p:sp>
        <p:nvSpPr>
          <p:cNvPr id="37" name="文本框 36"/>
          <p:cNvSpPr txBox="1"/>
          <p:nvPr/>
        </p:nvSpPr>
        <p:spPr>
          <a:xfrm>
            <a:off x="1974995" y="2612113"/>
            <a:ext cx="8242010" cy="835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4400" spc="300" dirty="0">
                <a:solidFill>
                  <a:srgbClr val="DF2720"/>
                </a:solidFill>
                <a:cs typeface="+mn-ea"/>
                <a:sym typeface="+mn-lt"/>
              </a:rPr>
              <a:t>此处添加您的标题</a:t>
            </a:r>
            <a:r>
              <a:rPr lang="en-US" altLang="zh-CN" sz="4400" spc="300" dirty="0">
                <a:solidFill>
                  <a:srgbClr val="DF2720"/>
                </a:solidFill>
                <a:cs typeface="+mn-ea"/>
                <a:sym typeface="+mn-lt"/>
              </a:rPr>
              <a:t>02</a:t>
            </a:r>
          </a:p>
        </p:txBody>
      </p:sp>
      <p:sp>
        <p:nvSpPr>
          <p:cNvPr id="38" name="矩形 37"/>
          <p:cNvSpPr/>
          <p:nvPr/>
        </p:nvSpPr>
        <p:spPr>
          <a:xfrm>
            <a:off x="3214914" y="3482544"/>
            <a:ext cx="576217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Please replace text, click add relevant headline, modify the text content, also can copy your content to this directly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1878699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000"/>
                            </p:stCondLst>
                            <p:childTnLst>
                              <p:par>
                                <p:cTn id="3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650"/>
                            </p:stCondLst>
                            <p:childTnLst>
                              <p:par>
                                <p:cTn id="3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600"/>
                            </p:stCondLst>
                            <p:childTnLst>
                              <p:par>
                                <p:cTn id="44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900" decel="100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7" grpId="0"/>
      <p:bldP spid="3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64"/>
          </p:nvPr>
        </p:nvSpPr>
        <p:spPr/>
        <p:txBody>
          <a:bodyPr>
            <a:normAutofit lnSpcReduction="10000"/>
          </a:bodyPr>
          <a:lstStyle/>
          <a:p>
            <a:pPr lvl="0"/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Duis </a:t>
            </a:r>
            <a:r>
              <a:rPr lang="en-US" err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congue</a:t>
            </a: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 </a:t>
            </a:r>
            <a:r>
              <a:rPr lang="en-US" err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eros</a:t>
            </a: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 </a:t>
            </a:r>
            <a:r>
              <a:rPr lang="en-US" err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vel</a:t>
            </a: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 </a:t>
            </a:r>
            <a:r>
              <a:rPr lang="en-US" err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lectus</a:t>
            </a: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 semper semper. </a:t>
            </a:r>
            <a:r>
              <a:rPr lang="en-US" err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Nullam</a:t>
            </a: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 </a:t>
            </a:r>
            <a:r>
              <a:rPr lang="en-US" err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fus</a:t>
            </a: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 </a:t>
            </a:r>
            <a:r>
              <a:rPr lang="en-US" err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nisl</a:t>
            </a: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 </a:t>
            </a:r>
            <a:r>
              <a:rPr lang="en-US" err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ut</a:t>
            </a: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 ligula </a:t>
            </a:r>
            <a:r>
              <a:rPr lang="en-US" err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vestibulum</a:t>
            </a: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, </a:t>
            </a:r>
            <a:r>
              <a:rPr lang="en-US" err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ut</a:t>
            </a: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 semper ex </a:t>
            </a:r>
            <a:r>
              <a:rPr lang="en-US" err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suscipit</a:t>
            </a: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 </a:t>
            </a:r>
            <a:r>
              <a:rPr lang="en-US" err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fringillascipit</a:t>
            </a: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 </a:t>
            </a:r>
            <a:r>
              <a:rPr lang="en-US" err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cursus</a:t>
            </a: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. </a:t>
            </a:r>
            <a:r>
              <a:rPr lang="en-US" err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Aenean</a:t>
            </a: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 </a:t>
            </a:r>
            <a:r>
              <a:rPr lang="en-US" err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accumsan</a:t>
            </a: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 </a:t>
            </a:r>
            <a:r>
              <a:rPr lang="en-US" err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malesuada</a:t>
            </a: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 </a:t>
            </a:r>
            <a:r>
              <a:rPr lang="en-US" err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hendrerit</a:t>
            </a: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. </a:t>
            </a:r>
            <a:r>
              <a:rPr lang="en-US" err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Morbi</a:t>
            </a: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 sit </a:t>
            </a:r>
            <a:r>
              <a:rPr lang="en-US" err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amet</a:t>
            </a: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.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8"/>
          </p:nvPr>
        </p:nvSpPr>
        <p:spPr/>
        <p:txBody>
          <a:bodyPr>
            <a:normAutofit fontScale="85000" lnSpcReduction="20000"/>
          </a:bodyPr>
          <a:lstStyle/>
          <a:p>
            <a:pPr algn="ctr"/>
            <a:r>
              <a:rPr lang="en-US">
                <a:cs typeface="+mn-ea"/>
                <a:sym typeface="+mn-lt"/>
              </a:rPr>
              <a:t>153,789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65"/>
          </p:nvPr>
        </p:nvSpPr>
        <p:spPr/>
        <p:txBody>
          <a:bodyPr>
            <a:normAutofit fontScale="85000" lnSpcReduction="20000"/>
          </a:bodyPr>
          <a:lstStyle/>
          <a:p>
            <a:pPr algn="ctr"/>
            <a:r>
              <a:rPr lang="en-US">
                <a:solidFill>
                  <a:schemeClr val="bg1"/>
                </a:solidFill>
                <a:cs typeface="+mn-ea"/>
                <a:sym typeface="+mn-lt"/>
              </a:rPr>
              <a:t>Total Shares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66"/>
          </p:nvPr>
        </p:nvSpPr>
        <p:spPr/>
        <p:txBody>
          <a:bodyPr>
            <a:normAutofit lnSpcReduction="10000"/>
          </a:bodyPr>
          <a:lstStyle/>
          <a:p>
            <a:pPr lvl="0"/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Duis </a:t>
            </a:r>
            <a:r>
              <a:rPr lang="en-US" err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congue</a:t>
            </a: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 </a:t>
            </a:r>
            <a:r>
              <a:rPr lang="en-US" err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eros</a:t>
            </a: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 </a:t>
            </a:r>
            <a:r>
              <a:rPr lang="en-US" err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vel</a:t>
            </a: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 </a:t>
            </a:r>
            <a:r>
              <a:rPr lang="en-US" err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lectus</a:t>
            </a: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 semper semper. </a:t>
            </a:r>
            <a:r>
              <a:rPr lang="en-US" err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Nullam</a:t>
            </a: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 </a:t>
            </a:r>
            <a:r>
              <a:rPr lang="en-US" err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fus</a:t>
            </a: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 </a:t>
            </a:r>
            <a:r>
              <a:rPr lang="en-US" err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nisl</a:t>
            </a: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 </a:t>
            </a:r>
            <a:r>
              <a:rPr lang="en-US" err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ut</a:t>
            </a: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 ligula </a:t>
            </a:r>
            <a:r>
              <a:rPr lang="en-US" err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vestibulum</a:t>
            </a: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, </a:t>
            </a:r>
            <a:r>
              <a:rPr lang="en-US" err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ut</a:t>
            </a: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 semper ex </a:t>
            </a:r>
            <a:r>
              <a:rPr lang="en-US" err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suscipit</a:t>
            </a: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 </a:t>
            </a:r>
            <a:r>
              <a:rPr lang="en-US" err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fringillascipit</a:t>
            </a: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 </a:t>
            </a:r>
            <a:r>
              <a:rPr lang="en-US" err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cursus</a:t>
            </a: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. </a:t>
            </a:r>
            <a:r>
              <a:rPr lang="en-US" err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Aenean</a:t>
            </a: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 </a:t>
            </a:r>
            <a:r>
              <a:rPr lang="en-US" err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accumsan</a:t>
            </a: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 </a:t>
            </a:r>
            <a:r>
              <a:rPr lang="en-US" err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malesuada</a:t>
            </a: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 </a:t>
            </a:r>
            <a:r>
              <a:rPr lang="en-US" err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hendrerit</a:t>
            </a: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. </a:t>
            </a:r>
            <a:r>
              <a:rPr lang="en-US" err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Morbi</a:t>
            </a: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 sit </a:t>
            </a:r>
            <a:r>
              <a:rPr lang="en-US" err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amet</a:t>
            </a: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.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69"/>
          </p:nvPr>
        </p:nvSpPr>
        <p:spPr/>
        <p:txBody>
          <a:bodyPr>
            <a:normAutofit fontScale="85000" lnSpcReduction="20000"/>
          </a:bodyPr>
          <a:lstStyle/>
          <a:p>
            <a:pPr algn="ctr"/>
            <a:r>
              <a:rPr lang="en-US">
                <a:cs typeface="+mn-ea"/>
                <a:sym typeface="+mn-lt"/>
              </a:rPr>
              <a:t>98,358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70"/>
          </p:nvPr>
        </p:nvSpPr>
        <p:spPr/>
        <p:txBody>
          <a:bodyPr>
            <a:normAutofit fontScale="85000" lnSpcReduction="20000"/>
          </a:bodyPr>
          <a:lstStyle/>
          <a:p>
            <a:pPr algn="ctr"/>
            <a:r>
              <a:rPr lang="en-US">
                <a:solidFill>
                  <a:schemeClr val="bg1"/>
                </a:solidFill>
                <a:cs typeface="+mn-ea"/>
                <a:sym typeface="+mn-lt"/>
              </a:rPr>
              <a:t>Total </a:t>
            </a:r>
            <a:r>
              <a:rPr lang="en-US" err="1">
                <a:solidFill>
                  <a:schemeClr val="bg1"/>
                </a:solidFill>
                <a:cs typeface="+mn-ea"/>
                <a:sym typeface="+mn-lt"/>
              </a:rPr>
              <a:t>Retweets</a:t>
            </a:r>
            <a:endParaRPr lang="en-US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71"/>
          </p:nvPr>
        </p:nvSpPr>
        <p:spPr/>
        <p:txBody>
          <a:bodyPr>
            <a:normAutofit lnSpcReduction="10000"/>
          </a:bodyPr>
          <a:lstStyle/>
          <a:p>
            <a:pPr lvl="0"/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Duis </a:t>
            </a:r>
            <a:r>
              <a:rPr lang="en-US" err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congue</a:t>
            </a: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 </a:t>
            </a:r>
            <a:r>
              <a:rPr lang="en-US" err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eros</a:t>
            </a: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 </a:t>
            </a:r>
            <a:r>
              <a:rPr lang="en-US" err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vel</a:t>
            </a: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 </a:t>
            </a:r>
            <a:r>
              <a:rPr lang="en-US" err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lectus</a:t>
            </a: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 semper semper. </a:t>
            </a:r>
            <a:r>
              <a:rPr lang="en-US" err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Nullam</a:t>
            </a: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 </a:t>
            </a:r>
            <a:r>
              <a:rPr lang="en-US" err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fus</a:t>
            </a: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 </a:t>
            </a:r>
            <a:r>
              <a:rPr lang="en-US" err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nisl</a:t>
            </a: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 </a:t>
            </a:r>
            <a:r>
              <a:rPr lang="en-US" err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ut</a:t>
            </a: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 ligula </a:t>
            </a:r>
            <a:r>
              <a:rPr lang="en-US" err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vestibulum</a:t>
            </a: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, </a:t>
            </a:r>
            <a:r>
              <a:rPr lang="en-US" err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ut</a:t>
            </a: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 semper ex </a:t>
            </a:r>
            <a:r>
              <a:rPr lang="en-US" err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suscipit</a:t>
            </a: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 </a:t>
            </a:r>
            <a:r>
              <a:rPr lang="en-US" err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fringillascipit</a:t>
            </a: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 </a:t>
            </a:r>
            <a:r>
              <a:rPr lang="en-US" err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cursus</a:t>
            </a: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. </a:t>
            </a:r>
            <a:r>
              <a:rPr lang="en-US" err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Aenean</a:t>
            </a: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 </a:t>
            </a:r>
            <a:r>
              <a:rPr lang="en-US" err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accumsan</a:t>
            </a: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 </a:t>
            </a:r>
            <a:r>
              <a:rPr lang="en-US" err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malesuada</a:t>
            </a: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 </a:t>
            </a:r>
            <a:r>
              <a:rPr lang="en-US" err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hendrerit</a:t>
            </a: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. </a:t>
            </a:r>
            <a:r>
              <a:rPr lang="en-US" err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Morbi</a:t>
            </a: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 sit </a:t>
            </a:r>
            <a:r>
              <a:rPr lang="en-US" err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amet</a:t>
            </a: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.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74"/>
          </p:nvPr>
        </p:nvSpPr>
        <p:spPr/>
        <p:txBody>
          <a:bodyPr>
            <a:normAutofit fontScale="85000" lnSpcReduction="20000"/>
          </a:bodyPr>
          <a:lstStyle/>
          <a:p>
            <a:pPr algn="ctr"/>
            <a:r>
              <a:rPr lang="en-US">
                <a:cs typeface="+mn-ea"/>
                <a:sym typeface="+mn-lt"/>
              </a:rPr>
              <a:t>17,587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75"/>
          </p:nvPr>
        </p:nvSpPr>
        <p:spPr/>
        <p:txBody>
          <a:bodyPr>
            <a:normAutofit fontScale="85000" lnSpcReduction="20000"/>
          </a:bodyPr>
          <a:lstStyle/>
          <a:p>
            <a:pPr algn="ctr"/>
            <a:r>
              <a:rPr lang="en-US">
                <a:solidFill>
                  <a:schemeClr val="bg1"/>
                </a:solidFill>
                <a:cs typeface="+mn-ea"/>
                <a:sym typeface="+mn-lt"/>
              </a:rPr>
              <a:t>Total likes</a:t>
            </a:r>
          </a:p>
        </p:txBody>
      </p:sp>
      <p:pic>
        <p:nvPicPr>
          <p:cNvPr id="5" name="图片占位符 4"/>
          <p:cNvPicPr>
            <a:picLocks noGrp="1" noChangeAspect="1"/>
          </p:cNvPicPr>
          <p:nvPr>
            <p:ph type="pic" sz="quarter" idx="48"/>
          </p:nvPr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19" name="图片占位符 18"/>
          <p:cNvPicPr>
            <a:picLocks noGrp="1" noChangeAspect="1"/>
          </p:cNvPicPr>
          <p:nvPr>
            <p:ph type="pic" sz="quarter" idx="67"/>
          </p:nvPr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21" name="图片占位符 20"/>
          <p:cNvPicPr>
            <a:picLocks noGrp="1" noChangeAspect="1"/>
          </p:cNvPicPr>
          <p:nvPr>
            <p:ph type="pic" sz="quarter" idx="72"/>
          </p:nvPr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15" name="文本框 14"/>
          <p:cNvSpPr txBox="1"/>
          <p:nvPr>
            <p:custDataLst>
              <p:tags r:id="rId1"/>
            </p:custDataLst>
          </p:nvPr>
        </p:nvSpPr>
        <p:spPr>
          <a:xfrm>
            <a:off x="1540610" y="32531"/>
            <a:ext cx="7716583" cy="49795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spc="300" dirty="0">
                <a:solidFill>
                  <a:srgbClr val="DF2720"/>
                </a:solidFill>
                <a:cs typeface="+mn-ea"/>
                <a:sym typeface="+mn-lt"/>
              </a:rPr>
              <a:t>此处添加您的标题</a:t>
            </a:r>
            <a:endParaRPr lang="en-US" altLang="zh-CN" sz="2400" spc="300" dirty="0">
              <a:solidFill>
                <a:srgbClr val="DF2720"/>
              </a:solidFill>
              <a:cs typeface="+mn-ea"/>
              <a:sym typeface="+mn-lt"/>
            </a:endParaRPr>
          </a:p>
        </p:txBody>
      </p:sp>
      <p:sp>
        <p:nvSpPr>
          <p:cNvPr id="16" name="矩形 15"/>
          <p:cNvSpPr/>
          <p:nvPr>
            <p:custDataLst>
              <p:tags r:id="rId2"/>
            </p:custDataLst>
          </p:nvPr>
        </p:nvSpPr>
        <p:spPr>
          <a:xfrm>
            <a:off x="1540610" y="538718"/>
            <a:ext cx="49936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DF2720"/>
                </a:solidFill>
                <a:cs typeface="+mn-ea"/>
                <a:sym typeface="+mn-lt"/>
              </a:rPr>
              <a:t>Please replace text, click add relevant headline</a:t>
            </a:r>
            <a:endParaRPr lang="zh-CN" altLang="en-US" dirty="0">
              <a:solidFill>
                <a:srgbClr val="DF2720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75616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4000">
        <p:random/>
      </p:transition>
    </mc:Choice>
    <mc:Fallback xmlns="">
      <p:transition spd="slow" advClick="0" advTm="4000">
        <p:random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48"/>
          <p:cNvSpPr/>
          <p:nvPr/>
        </p:nvSpPr>
        <p:spPr>
          <a:xfrm>
            <a:off x="6113207" y="1738404"/>
            <a:ext cx="629021" cy="62902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3" name="Rectangle 149"/>
          <p:cNvSpPr/>
          <p:nvPr/>
        </p:nvSpPr>
        <p:spPr>
          <a:xfrm>
            <a:off x="6113207" y="2659762"/>
            <a:ext cx="629021" cy="62902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cs typeface="+mn-ea"/>
              <a:sym typeface="+mn-lt"/>
            </a:endParaRPr>
          </a:p>
        </p:txBody>
      </p:sp>
      <p:sp>
        <p:nvSpPr>
          <p:cNvPr id="4" name="Rectangle 150"/>
          <p:cNvSpPr/>
          <p:nvPr/>
        </p:nvSpPr>
        <p:spPr>
          <a:xfrm>
            <a:off x="6113207" y="3575723"/>
            <a:ext cx="629021" cy="62902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5" name="Rectangle 151"/>
          <p:cNvSpPr/>
          <p:nvPr/>
        </p:nvSpPr>
        <p:spPr>
          <a:xfrm>
            <a:off x="6113207" y="4492546"/>
            <a:ext cx="629021" cy="6290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6" name="TextBox 152"/>
          <p:cNvSpPr txBox="1"/>
          <p:nvPr/>
        </p:nvSpPr>
        <p:spPr>
          <a:xfrm>
            <a:off x="6983731" y="1976382"/>
            <a:ext cx="33501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请替换文字内容，修改文字内容，也可以直接复制你的内容到此。请替换文字内容，修改文字内容，也可以直接复制你的内容到此。</a:t>
            </a: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7" name="TextBox 153"/>
          <p:cNvSpPr txBox="1"/>
          <p:nvPr/>
        </p:nvSpPr>
        <p:spPr>
          <a:xfrm>
            <a:off x="6978129" y="1643707"/>
            <a:ext cx="1943362" cy="37728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399" b="1" dirty="0">
                <a:solidFill>
                  <a:schemeClr val="accent1"/>
                </a:solidFill>
                <a:cs typeface="+mn-ea"/>
                <a:sym typeface="+mn-lt"/>
              </a:rPr>
              <a:t>请替换文字内容</a:t>
            </a:r>
            <a:endParaRPr lang="en-US" sz="1399" b="1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8" name="TextBox 154"/>
          <p:cNvSpPr txBox="1"/>
          <p:nvPr/>
        </p:nvSpPr>
        <p:spPr>
          <a:xfrm>
            <a:off x="6983731" y="2889413"/>
            <a:ext cx="33501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请替换文字内容，修改文字内容，也可以直接复制你的内容到此。请替换文字内容，修改文字内容，也可以直接复制你的内容到此。</a:t>
            </a: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9" name="TextBox 155"/>
          <p:cNvSpPr txBox="1"/>
          <p:nvPr/>
        </p:nvSpPr>
        <p:spPr>
          <a:xfrm>
            <a:off x="6978129" y="2556739"/>
            <a:ext cx="1943362" cy="37728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399" b="1" dirty="0">
                <a:solidFill>
                  <a:schemeClr val="accent2"/>
                </a:solidFill>
                <a:cs typeface="+mn-ea"/>
                <a:sym typeface="+mn-lt"/>
              </a:rPr>
              <a:t>请替换文字内容</a:t>
            </a:r>
            <a:endParaRPr lang="en-US" sz="1399" b="1" dirty="0">
              <a:solidFill>
                <a:schemeClr val="accent2"/>
              </a:solidFill>
              <a:cs typeface="+mn-ea"/>
              <a:sym typeface="+mn-lt"/>
            </a:endParaRPr>
          </a:p>
        </p:txBody>
      </p:sp>
      <p:sp>
        <p:nvSpPr>
          <p:cNvPr id="10" name="TextBox 156"/>
          <p:cNvSpPr txBox="1"/>
          <p:nvPr/>
        </p:nvSpPr>
        <p:spPr>
          <a:xfrm>
            <a:off x="6983731" y="3791753"/>
            <a:ext cx="33501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请替换文字内容，修改文字内容，也可以直接复制你的内容到此。请替换文字内容，修改文字内容，也可以直接复制你的内容到此。</a:t>
            </a: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1" name="TextBox 157"/>
          <p:cNvSpPr txBox="1"/>
          <p:nvPr/>
        </p:nvSpPr>
        <p:spPr>
          <a:xfrm>
            <a:off x="6978129" y="3459079"/>
            <a:ext cx="1943362" cy="37728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399" b="1" dirty="0">
                <a:solidFill>
                  <a:schemeClr val="accent3"/>
                </a:solidFill>
                <a:cs typeface="+mn-ea"/>
                <a:sym typeface="+mn-lt"/>
              </a:rPr>
              <a:t>请替换文字内容</a:t>
            </a:r>
            <a:endParaRPr lang="en-US" sz="1399" b="1" dirty="0">
              <a:solidFill>
                <a:schemeClr val="accent3"/>
              </a:solidFill>
              <a:cs typeface="+mn-ea"/>
              <a:sym typeface="+mn-lt"/>
            </a:endParaRPr>
          </a:p>
        </p:txBody>
      </p:sp>
      <p:sp>
        <p:nvSpPr>
          <p:cNvPr id="12" name="TextBox 158"/>
          <p:cNvSpPr txBox="1"/>
          <p:nvPr/>
        </p:nvSpPr>
        <p:spPr>
          <a:xfrm>
            <a:off x="6983731" y="4689470"/>
            <a:ext cx="33501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请替换文字内容，修改文字内容，也可以直接复制你的内容到此。请替换文字内容，修改文字内容，也可以直接复制你的内容到此。</a:t>
            </a: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3" name="TextBox 159"/>
          <p:cNvSpPr txBox="1"/>
          <p:nvPr/>
        </p:nvSpPr>
        <p:spPr>
          <a:xfrm>
            <a:off x="6978129" y="4356795"/>
            <a:ext cx="1943362" cy="37728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399" b="1" dirty="0">
                <a:solidFill>
                  <a:schemeClr val="accent4"/>
                </a:solidFill>
                <a:cs typeface="+mn-ea"/>
                <a:sym typeface="+mn-lt"/>
              </a:rPr>
              <a:t>请替换文字内容</a:t>
            </a:r>
            <a:endParaRPr lang="en-US" sz="1399" b="1" dirty="0">
              <a:solidFill>
                <a:schemeClr val="accent4"/>
              </a:solidFill>
              <a:cs typeface="+mn-ea"/>
              <a:sym typeface="+mn-lt"/>
            </a:endParaRPr>
          </a:p>
        </p:txBody>
      </p:sp>
      <p:sp>
        <p:nvSpPr>
          <p:cNvPr id="14" name="Shape 581"/>
          <p:cNvSpPr/>
          <p:nvPr/>
        </p:nvSpPr>
        <p:spPr>
          <a:xfrm rot="18900000" flipV="1">
            <a:off x="2563834" y="2564382"/>
            <a:ext cx="516288" cy="516288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4"/>
          </a:solidFill>
          <a:ln w="12700">
            <a:miter lim="400000"/>
          </a:ln>
        </p:spPr>
        <p:txBody>
          <a:bodyPr lIns="50797" tIns="50797" rIns="50797" bIns="50797" anchor="ctr"/>
          <a:lstStyle/>
          <a:p>
            <a:pPr lvl="0"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>
              <a:cs typeface="+mn-ea"/>
              <a:sym typeface="+mn-lt"/>
            </a:endParaRPr>
          </a:p>
        </p:txBody>
      </p:sp>
      <p:sp>
        <p:nvSpPr>
          <p:cNvPr id="15" name="Shape 581"/>
          <p:cNvSpPr/>
          <p:nvPr/>
        </p:nvSpPr>
        <p:spPr>
          <a:xfrm rot="2700000">
            <a:off x="3905162" y="2336667"/>
            <a:ext cx="516288" cy="516288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50797" tIns="50797" rIns="50797" bIns="50797" anchor="ctr"/>
          <a:lstStyle/>
          <a:p>
            <a:pPr lvl="0"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>
              <a:cs typeface="+mn-ea"/>
              <a:sym typeface="+mn-lt"/>
            </a:endParaRPr>
          </a:p>
        </p:txBody>
      </p:sp>
      <p:sp>
        <p:nvSpPr>
          <p:cNvPr id="16" name="Shape 581"/>
          <p:cNvSpPr/>
          <p:nvPr/>
        </p:nvSpPr>
        <p:spPr>
          <a:xfrm rot="18900000" flipH="1">
            <a:off x="4053649" y="3669621"/>
            <a:ext cx="516288" cy="516288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2"/>
          </a:solidFill>
          <a:ln w="12700">
            <a:miter lim="400000"/>
          </a:ln>
        </p:spPr>
        <p:txBody>
          <a:bodyPr lIns="50797" tIns="50797" rIns="50797" bIns="50797" anchor="ctr"/>
          <a:lstStyle/>
          <a:p>
            <a:pPr lvl="0"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>
              <a:cs typeface="+mn-ea"/>
              <a:sym typeface="+mn-lt"/>
            </a:endParaRPr>
          </a:p>
        </p:txBody>
      </p:sp>
      <p:sp>
        <p:nvSpPr>
          <p:cNvPr id="17" name="Shape 581"/>
          <p:cNvSpPr/>
          <p:nvPr/>
        </p:nvSpPr>
        <p:spPr>
          <a:xfrm rot="2700000" flipH="1" flipV="1">
            <a:off x="2756334" y="3883090"/>
            <a:ext cx="516288" cy="516288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3"/>
          </a:solidFill>
          <a:ln w="12700">
            <a:miter lim="400000"/>
          </a:ln>
        </p:spPr>
        <p:txBody>
          <a:bodyPr lIns="50797" tIns="50797" rIns="50797" bIns="50797" anchor="ctr"/>
          <a:lstStyle/>
          <a:p>
            <a:pPr lvl="0"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>
              <a:cs typeface="+mn-ea"/>
              <a:sym typeface="+mn-lt"/>
            </a:endParaRPr>
          </a:p>
        </p:txBody>
      </p:sp>
      <p:grpSp>
        <p:nvGrpSpPr>
          <p:cNvPr id="18" name="Group 1"/>
          <p:cNvGrpSpPr/>
          <p:nvPr/>
        </p:nvGrpSpPr>
        <p:grpSpPr>
          <a:xfrm>
            <a:off x="1638353" y="2754736"/>
            <a:ext cx="1273413" cy="1275144"/>
            <a:chOff x="1866720" y="3326230"/>
            <a:chExt cx="1273483" cy="1275214"/>
          </a:xfrm>
        </p:grpSpPr>
        <p:sp>
          <p:nvSpPr>
            <p:cNvPr id="19" name="Freeform 17"/>
            <p:cNvSpPr>
              <a:spLocks noEditPoints="1"/>
            </p:cNvSpPr>
            <p:nvPr/>
          </p:nvSpPr>
          <p:spPr bwMode="auto">
            <a:xfrm>
              <a:off x="1866720" y="3326230"/>
              <a:ext cx="1273483" cy="1275214"/>
            </a:xfrm>
            <a:custGeom>
              <a:avLst/>
              <a:gdLst>
                <a:gd name="T0" fmla="*/ 132 w 264"/>
                <a:gd name="T1" fmla="*/ 261 h 264"/>
                <a:gd name="T2" fmla="*/ 3 w 264"/>
                <a:gd name="T3" fmla="*/ 132 h 264"/>
                <a:gd name="T4" fmla="*/ 132 w 264"/>
                <a:gd name="T5" fmla="*/ 4 h 264"/>
                <a:gd name="T6" fmla="*/ 261 w 264"/>
                <a:gd name="T7" fmla="*/ 132 h 264"/>
                <a:gd name="T8" fmla="*/ 132 w 264"/>
                <a:gd name="T9" fmla="*/ 261 h 264"/>
                <a:gd name="T10" fmla="*/ 132 w 264"/>
                <a:gd name="T11" fmla="*/ 0 h 264"/>
                <a:gd name="T12" fmla="*/ 0 w 264"/>
                <a:gd name="T13" fmla="*/ 132 h 264"/>
                <a:gd name="T14" fmla="*/ 132 w 264"/>
                <a:gd name="T15" fmla="*/ 264 h 264"/>
                <a:gd name="T16" fmla="*/ 264 w 264"/>
                <a:gd name="T17" fmla="*/ 132 h 264"/>
                <a:gd name="T18" fmla="*/ 132 w 264"/>
                <a:gd name="T19" fmla="*/ 0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4" h="264">
                  <a:moveTo>
                    <a:pt x="132" y="261"/>
                  </a:moveTo>
                  <a:cubicBezTo>
                    <a:pt x="61" y="261"/>
                    <a:pt x="3" y="203"/>
                    <a:pt x="3" y="132"/>
                  </a:cubicBezTo>
                  <a:cubicBezTo>
                    <a:pt x="3" y="61"/>
                    <a:pt x="61" y="4"/>
                    <a:pt x="132" y="4"/>
                  </a:cubicBezTo>
                  <a:cubicBezTo>
                    <a:pt x="203" y="4"/>
                    <a:pt x="261" y="61"/>
                    <a:pt x="261" y="132"/>
                  </a:cubicBezTo>
                  <a:cubicBezTo>
                    <a:pt x="261" y="203"/>
                    <a:pt x="203" y="261"/>
                    <a:pt x="132" y="261"/>
                  </a:cubicBezTo>
                  <a:moveTo>
                    <a:pt x="132" y="0"/>
                  </a:moveTo>
                  <a:cubicBezTo>
                    <a:pt x="59" y="0"/>
                    <a:pt x="0" y="60"/>
                    <a:pt x="0" y="132"/>
                  </a:cubicBezTo>
                  <a:cubicBezTo>
                    <a:pt x="0" y="205"/>
                    <a:pt x="59" y="264"/>
                    <a:pt x="132" y="264"/>
                  </a:cubicBezTo>
                  <a:cubicBezTo>
                    <a:pt x="205" y="264"/>
                    <a:pt x="264" y="205"/>
                    <a:pt x="264" y="132"/>
                  </a:cubicBezTo>
                  <a:cubicBezTo>
                    <a:pt x="264" y="60"/>
                    <a:pt x="205" y="0"/>
                    <a:pt x="132" y="0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35" tIns="45718" rIns="91435" bIns="45718" numCol="1" anchor="t" anchorCtr="0" compatLnSpc="1">
              <a:prstTxWarp prst="textNoShape">
                <a:avLst/>
              </a:prstTxWarp>
            </a:bodyPr>
            <a:lstStyle/>
            <a:p>
              <a:endParaRPr lang="id-ID" sz="1707">
                <a:cs typeface="+mn-ea"/>
                <a:sym typeface="+mn-lt"/>
              </a:endParaRPr>
            </a:p>
          </p:txBody>
        </p:sp>
        <p:sp>
          <p:nvSpPr>
            <p:cNvPr id="20" name="Oval 18"/>
            <p:cNvSpPr>
              <a:spLocks noChangeArrowheads="1"/>
            </p:cNvSpPr>
            <p:nvPr/>
          </p:nvSpPr>
          <p:spPr bwMode="auto">
            <a:xfrm>
              <a:off x="2020715" y="3481955"/>
              <a:ext cx="965494" cy="968955"/>
            </a:xfrm>
            <a:prstGeom prst="ellipse">
              <a:avLst/>
            </a:prstGeom>
            <a:solidFill>
              <a:schemeClr val="accent4"/>
            </a:solidFill>
            <a:ln w="57150">
              <a:solidFill>
                <a:schemeClr val="bg1"/>
              </a:solidFill>
            </a:ln>
          </p:spPr>
          <p:txBody>
            <a:bodyPr vert="horz" wrap="square" lIns="91435" tIns="45718" rIns="91435" bIns="45718" numCol="1" anchor="t" anchorCtr="0" compatLnSpc="1">
              <a:prstTxWarp prst="textNoShape">
                <a:avLst/>
              </a:prstTxWarp>
            </a:bodyPr>
            <a:lstStyle/>
            <a:p>
              <a:endParaRPr lang="id-ID" sz="1707">
                <a:cs typeface="+mn-ea"/>
                <a:sym typeface="+mn-lt"/>
              </a:endParaRPr>
            </a:p>
          </p:txBody>
        </p:sp>
        <p:sp>
          <p:nvSpPr>
            <p:cNvPr id="21" name="Shape 565"/>
            <p:cNvSpPr/>
            <p:nvPr/>
          </p:nvSpPr>
          <p:spPr>
            <a:xfrm flipV="1">
              <a:off x="2283190" y="3734593"/>
              <a:ext cx="463711" cy="4636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15497"/>
                  </a:moveTo>
                  <a:cubicBezTo>
                    <a:pt x="8207" y="15497"/>
                    <a:pt x="6104" y="13394"/>
                    <a:pt x="6104" y="10801"/>
                  </a:cubicBezTo>
                  <a:cubicBezTo>
                    <a:pt x="6104" y="8206"/>
                    <a:pt x="8207" y="6103"/>
                    <a:pt x="10800" y="6103"/>
                  </a:cubicBezTo>
                  <a:cubicBezTo>
                    <a:pt x="13395" y="6103"/>
                    <a:pt x="15497" y="8206"/>
                    <a:pt x="15497" y="10801"/>
                  </a:cubicBezTo>
                  <a:cubicBezTo>
                    <a:pt x="15497" y="13394"/>
                    <a:pt x="13395" y="15497"/>
                    <a:pt x="10800" y="15497"/>
                  </a:cubicBezTo>
                  <a:close/>
                  <a:moveTo>
                    <a:pt x="19522" y="10801"/>
                  </a:moveTo>
                  <a:cubicBezTo>
                    <a:pt x="19522" y="9454"/>
                    <a:pt x="20352" y="8390"/>
                    <a:pt x="21600" y="7659"/>
                  </a:cubicBezTo>
                  <a:cubicBezTo>
                    <a:pt x="21376" y="6908"/>
                    <a:pt x="21077" y="6187"/>
                    <a:pt x="20711" y="5509"/>
                  </a:cubicBezTo>
                  <a:cubicBezTo>
                    <a:pt x="19310" y="5876"/>
                    <a:pt x="18177" y="5328"/>
                    <a:pt x="17225" y="4375"/>
                  </a:cubicBezTo>
                  <a:cubicBezTo>
                    <a:pt x="16273" y="3423"/>
                    <a:pt x="15982" y="2288"/>
                    <a:pt x="16347" y="889"/>
                  </a:cubicBezTo>
                  <a:cubicBezTo>
                    <a:pt x="15671" y="522"/>
                    <a:pt x="14951" y="225"/>
                    <a:pt x="14198" y="0"/>
                  </a:cubicBezTo>
                  <a:cubicBezTo>
                    <a:pt x="13467" y="1248"/>
                    <a:pt x="12147" y="2078"/>
                    <a:pt x="10800" y="2078"/>
                  </a:cubicBezTo>
                  <a:cubicBezTo>
                    <a:pt x="9453" y="2078"/>
                    <a:pt x="8134" y="1248"/>
                    <a:pt x="7403" y="0"/>
                  </a:cubicBezTo>
                  <a:cubicBezTo>
                    <a:pt x="6651" y="225"/>
                    <a:pt x="5931" y="522"/>
                    <a:pt x="5253" y="889"/>
                  </a:cubicBezTo>
                  <a:cubicBezTo>
                    <a:pt x="5620" y="2288"/>
                    <a:pt x="5329" y="3422"/>
                    <a:pt x="4375" y="4375"/>
                  </a:cubicBezTo>
                  <a:cubicBezTo>
                    <a:pt x="3423" y="5328"/>
                    <a:pt x="2290" y="5876"/>
                    <a:pt x="890" y="5510"/>
                  </a:cubicBezTo>
                  <a:cubicBezTo>
                    <a:pt x="523" y="6187"/>
                    <a:pt x="224" y="6908"/>
                    <a:pt x="0" y="7659"/>
                  </a:cubicBezTo>
                  <a:cubicBezTo>
                    <a:pt x="1249" y="8390"/>
                    <a:pt x="2078" y="9454"/>
                    <a:pt x="2078" y="10801"/>
                  </a:cubicBezTo>
                  <a:cubicBezTo>
                    <a:pt x="2078" y="12146"/>
                    <a:pt x="1249" y="13467"/>
                    <a:pt x="0" y="14198"/>
                  </a:cubicBezTo>
                  <a:cubicBezTo>
                    <a:pt x="224" y="14950"/>
                    <a:pt x="523" y="15670"/>
                    <a:pt x="890" y="16348"/>
                  </a:cubicBezTo>
                  <a:cubicBezTo>
                    <a:pt x="2290" y="15981"/>
                    <a:pt x="3423" y="16272"/>
                    <a:pt x="4375" y="17226"/>
                  </a:cubicBezTo>
                  <a:cubicBezTo>
                    <a:pt x="5327" y="18178"/>
                    <a:pt x="5620" y="19312"/>
                    <a:pt x="5253" y="20711"/>
                  </a:cubicBezTo>
                  <a:cubicBezTo>
                    <a:pt x="5931" y="21078"/>
                    <a:pt x="6651" y="21377"/>
                    <a:pt x="7403" y="21600"/>
                  </a:cubicBezTo>
                  <a:cubicBezTo>
                    <a:pt x="8134" y="20352"/>
                    <a:pt x="9453" y="19524"/>
                    <a:pt x="10800" y="19524"/>
                  </a:cubicBezTo>
                  <a:cubicBezTo>
                    <a:pt x="12147" y="19524"/>
                    <a:pt x="13467" y="20352"/>
                    <a:pt x="14198" y="21600"/>
                  </a:cubicBezTo>
                  <a:cubicBezTo>
                    <a:pt x="14951" y="21375"/>
                    <a:pt x="15671" y="21078"/>
                    <a:pt x="16349" y="20711"/>
                  </a:cubicBezTo>
                  <a:cubicBezTo>
                    <a:pt x="15982" y="19312"/>
                    <a:pt x="16273" y="18178"/>
                    <a:pt x="17225" y="17226"/>
                  </a:cubicBezTo>
                  <a:cubicBezTo>
                    <a:pt x="18177" y="16272"/>
                    <a:pt x="19310" y="15724"/>
                    <a:pt x="20711" y="16091"/>
                  </a:cubicBezTo>
                  <a:cubicBezTo>
                    <a:pt x="21077" y="15413"/>
                    <a:pt x="21376" y="14693"/>
                    <a:pt x="21600" y="13941"/>
                  </a:cubicBezTo>
                  <a:cubicBezTo>
                    <a:pt x="20352" y="13210"/>
                    <a:pt x="19522" y="12146"/>
                    <a:pt x="19522" y="10801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8098" tIns="38098" rIns="38098" bIns="38098" numCol="1" anchor="ctr">
              <a:noAutofit/>
            </a:bodyPr>
            <a:lstStyle/>
            <a:p>
              <a:pPr lvl="0" algn="l">
                <a:defRPr sz="3100" b="1">
                  <a:latin typeface="Kontrapunkt Bob Bold"/>
                  <a:ea typeface="Kontrapunkt Bob Bold"/>
                  <a:cs typeface="Kontrapunkt Bob Bold"/>
                  <a:sym typeface="Kontrapunkt Bob Bold"/>
                </a:defRPr>
              </a:pPr>
              <a:endParaRPr sz="3099">
                <a:cs typeface="+mn-ea"/>
                <a:sym typeface="+mn-lt"/>
              </a:endParaRPr>
            </a:p>
          </p:txBody>
        </p:sp>
      </p:grpSp>
      <p:grpSp>
        <p:nvGrpSpPr>
          <p:cNvPr id="22" name="Group 4"/>
          <p:cNvGrpSpPr/>
          <p:nvPr/>
        </p:nvGrpSpPr>
        <p:grpSpPr>
          <a:xfrm>
            <a:off x="4249065" y="2754736"/>
            <a:ext cx="1273413" cy="1275144"/>
            <a:chOff x="4477575" y="3326230"/>
            <a:chExt cx="1273483" cy="1275214"/>
          </a:xfrm>
        </p:grpSpPr>
        <p:sp>
          <p:nvSpPr>
            <p:cNvPr id="23" name="Freeform 17"/>
            <p:cNvSpPr>
              <a:spLocks noEditPoints="1"/>
            </p:cNvSpPr>
            <p:nvPr/>
          </p:nvSpPr>
          <p:spPr bwMode="auto">
            <a:xfrm>
              <a:off x="4477575" y="3326230"/>
              <a:ext cx="1273483" cy="1275214"/>
            </a:xfrm>
            <a:custGeom>
              <a:avLst/>
              <a:gdLst>
                <a:gd name="T0" fmla="*/ 132 w 264"/>
                <a:gd name="T1" fmla="*/ 261 h 264"/>
                <a:gd name="T2" fmla="*/ 3 w 264"/>
                <a:gd name="T3" fmla="*/ 132 h 264"/>
                <a:gd name="T4" fmla="*/ 132 w 264"/>
                <a:gd name="T5" fmla="*/ 4 h 264"/>
                <a:gd name="T6" fmla="*/ 261 w 264"/>
                <a:gd name="T7" fmla="*/ 132 h 264"/>
                <a:gd name="T8" fmla="*/ 132 w 264"/>
                <a:gd name="T9" fmla="*/ 261 h 264"/>
                <a:gd name="T10" fmla="*/ 132 w 264"/>
                <a:gd name="T11" fmla="*/ 0 h 264"/>
                <a:gd name="T12" fmla="*/ 0 w 264"/>
                <a:gd name="T13" fmla="*/ 132 h 264"/>
                <a:gd name="T14" fmla="*/ 132 w 264"/>
                <a:gd name="T15" fmla="*/ 264 h 264"/>
                <a:gd name="T16" fmla="*/ 264 w 264"/>
                <a:gd name="T17" fmla="*/ 132 h 264"/>
                <a:gd name="T18" fmla="*/ 132 w 264"/>
                <a:gd name="T19" fmla="*/ 0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4" h="264">
                  <a:moveTo>
                    <a:pt x="132" y="261"/>
                  </a:moveTo>
                  <a:cubicBezTo>
                    <a:pt x="61" y="261"/>
                    <a:pt x="3" y="203"/>
                    <a:pt x="3" y="132"/>
                  </a:cubicBezTo>
                  <a:cubicBezTo>
                    <a:pt x="3" y="61"/>
                    <a:pt x="61" y="4"/>
                    <a:pt x="132" y="4"/>
                  </a:cubicBezTo>
                  <a:cubicBezTo>
                    <a:pt x="203" y="4"/>
                    <a:pt x="261" y="61"/>
                    <a:pt x="261" y="132"/>
                  </a:cubicBezTo>
                  <a:cubicBezTo>
                    <a:pt x="261" y="203"/>
                    <a:pt x="203" y="261"/>
                    <a:pt x="132" y="261"/>
                  </a:cubicBezTo>
                  <a:moveTo>
                    <a:pt x="132" y="0"/>
                  </a:moveTo>
                  <a:cubicBezTo>
                    <a:pt x="59" y="0"/>
                    <a:pt x="0" y="60"/>
                    <a:pt x="0" y="132"/>
                  </a:cubicBezTo>
                  <a:cubicBezTo>
                    <a:pt x="0" y="205"/>
                    <a:pt x="59" y="264"/>
                    <a:pt x="132" y="264"/>
                  </a:cubicBezTo>
                  <a:cubicBezTo>
                    <a:pt x="205" y="264"/>
                    <a:pt x="264" y="205"/>
                    <a:pt x="264" y="132"/>
                  </a:cubicBezTo>
                  <a:cubicBezTo>
                    <a:pt x="264" y="60"/>
                    <a:pt x="205" y="0"/>
                    <a:pt x="132" y="0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35" tIns="45718" rIns="91435" bIns="45718" numCol="1" anchor="t" anchorCtr="0" compatLnSpc="1">
              <a:prstTxWarp prst="textNoShape">
                <a:avLst/>
              </a:prstTxWarp>
            </a:bodyPr>
            <a:lstStyle/>
            <a:p>
              <a:endParaRPr lang="id-ID" sz="1707">
                <a:cs typeface="+mn-ea"/>
                <a:sym typeface="+mn-lt"/>
              </a:endParaRPr>
            </a:p>
          </p:txBody>
        </p:sp>
        <p:grpSp>
          <p:nvGrpSpPr>
            <p:cNvPr id="24" name="Group 109"/>
            <p:cNvGrpSpPr/>
            <p:nvPr/>
          </p:nvGrpSpPr>
          <p:grpSpPr>
            <a:xfrm>
              <a:off x="4905330" y="3754960"/>
              <a:ext cx="415660" cy="390568"/>
              <a:chOff x="3175" y="-1587"/>
              <a:chExt cx="1209675" cy="1136651"/>
            </a:xfrm>
            <a:solidFill>
              <a:schemeClr val="bg1"/>
            </a:solidFill>
          </p:grpSpPr>
          <p:sp>
            <p:nvSpPr>
              <p:cNvPr id="41" name="Freeform 59"/>
              <p:cNvSpPr>
                <a:spLocks/>
              </p:cNvSpPr>
              <p:nvPr/>
            </p:nvSpPr>
            <p:spPr bwMode="auto">
              <a:xfrm>
                <a:off x="3175" y="-1587"/>
                <a:ext cx="1209675" cy="454025"/>
              </a:xfrm>
              <a:custGeom>
                <a:avLst/>
                <a:gdLst>
                  <a:gd name="T0" fmla="*/ 297 w 320"/>
                  <a:gd name="T1" fmla="*/ 41 h 120"/>
                  <a:gd name="T2" fmla="*/ 160 w 320"/>
                  <a:gd name="T3" fmla="*/ 0 h 120"/>
                  <a:gd name="T4" fmla="*/ 23 w 320"/>
                  <a:gd name="T5" fmla="*/ 41 h 120"/>
                  <a:gd name="T6" fmla="*/ 0 w 320"/>
                  <a:gd name="T7" fmla="*/ 79 h 120"/>
                  <a:gd name="T8" fmla="*/ 0 w 320"/>
                  <a:gd name="T9" fmla="*/ 100 h 120"/>
                  <a:gd name="T10" fmla="*/ 20 w 320"/>
                  <a:gd name="T11" fmla="*/ 120 h 120"/>
                  <a:gd name="T12" fmla="*/ 60 w 320"/>
                  <a:gd name="T13" fmla="*/ 120 h 120"/>
                  <a:gd name="T14" fmla="*/ 80 w 320"/>
                  <a:gd name="T15" fmla="*/ 100 h 120"/>
                  <a:gd name="T16" fmla="*/ 91 w 320"/>
                  <a:gd name="T17" fmla="*/ 67 h 120"/>
                  <a:gd name="T18" fmla="*/ 160 w 320"/>
                  <a:gd name="T19" fmla="*/ 41 h 120"/>
                  <a:gd name="T20" fmla="*/ 229 w 320"/>
                  <a:gd name="T21" fmla="*/ 67 h 120"/>
                  <a:gd name="T22" fmla="*/ 241 w 320"/>
                  <a:gd name="T23" fmla="*/ 100 h 120"/>
                  <a:gd name="T24" fmla="*/ 261 w 320"/>
                  <a:gd name="T25" fmla="*/ 120 h 120"/>
                  <a:gd name="T26" fmla="*/ 301 w 320"/>
                  <a:gd name="T27" fmla="*/ 120 h 120"/>
                  <a:gd name="T28" fmla="*/ 320 w 320"/>
                  <a:gd name="T29" fmla="*/ 100 h 120"/>
                  <a:gd name="T30" fmla="*/ 320 w 320"/>
                  <a:gd name="T31" fmla="*/ 79 h 120"/>
                  <a:gd name="T32" fmla="*/ 297 w 320"/>
                  <a:gd name="T33" fmla="*/ 41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20" h="120">
                    <a:moveTo>
                      <a:pt x="297" y="41"/>
                    </a:moveTo>
                    <a:cubicBezTo>
                      <a:pt x="273" y="20"/>
                      <a:pt x="240" y="0"/>
                      <a:pt x="160" y="0"/>
                    </a:cubicBezTo>
                    <a:cubicBezTo>
                      <a:pt x="80" y="0"/>
                      <a:pt x="48" y="20"/>
                      <a:pt x="23" y="41"/>
                    </a:cubicBezTo>
                    <a:cubicBezTo>
                      <a:pt x="9" y="53"/>
                      <a:pt x="0" y="61"/>
                      <a:pt x="0" y="79"/>
                    </a:cubicBezTo>
                    <a:cubicBezTo>
                      <a:pt x="0" y="100"/>
                      <a:pt x="0" y="100"/>
                      <a:pt x="0" y="100"/>
                    </a:cubicBezTo>
                    <a:cubicBezTo>
                      <a:pt x="0" y="111"/>
                      <a:pt x="9" y="120"/>
                      <a:pt x="20" y="120"/>
                    </a:cubicBezTo>
                    <a:cubicBezTo>
                      <a:pt x="60" y="120"/>
                      <a:pt x="60" y="120"/>
                      <a:pt x="60" y="120"/>
                    </a:cubicBezTo>
                    <a:cubicBezTo>
                      <a:pt x="71" y="120"/>
                      <a:pt x="80" y="111"/>
                      <a:pt x="80" y="100"/>
                    </a:cubicBezTo>
                    <a:cubicBezTo>
                      <a:pt x="80" y="89"/>
                      <a:pt x="82" y="80"/>
                      <a:pt x="91" y="67"/>
                    </a:cubicBezTo>
                    <a:cubicBezTo>
                      <a:pt x="101" y="55"/>
                      <a:pt x="120" y="40"/>
                      <a:pt x="160" y="41"/>
                    </a:cubicBezTo>
                    <a:cubicBezTo>
                      <a:pt x="200" y="40"/>
                      <a:pt x="220" y="55"/>
                      <a:pt x="229" y="67"/>
                    </a:cubicBezTo>
                    <a:cubicBezTo>
                      <a:pt x="239" y="80"/>
                      <a:pt x="241" y="89"/>
                      <a:pt x="241" y="100"/>
                    </a:cubicBezTo>
                    <a:cubicBezTo>
                      <a:pt x="241" y="111"/>
                      <a:pt x="250" y="120"/>
                      <a:pt x="261" y="120"/>
                    </a:cubicBezTo>
                    <a:cubicBezTo>
                      <a:pt x="301" y="120"/>
                      <a:pt x="301" y="120"/>
                      <a:pt x="301" y="120"/>
                    </a:cubicBezTo>
                    <a:cubicBezTo>
                      <a:pt x="312" y="120"/>
                      <a:pt x="320" y="111"/>
                      <a:pt x="320" y="100"/>
                    </a:cubicBezTo>
                    <a:cubicBezTo>
                      <a:pt x="320" y="79"/>
                      <a:pt x="320" y="79"/>
                      <a:pt x="320" y="79"/>
                    </a:cubicBezTo>
                    <a:cubicBezTo>
                      <a:pt x="320" y="61"/>
                      <a:pt x="311" y="53"/>
                      <a:pt x="297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35" tIns="45718" rIns="91435" bIns="4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707">
                  <a:cs typeface="+mn-ea"/>
                  <a:sym typeface="+mn-lt"/>
                </a:endParaRPr>
              </a:p>
            </p:txBody>
          </p:sp>
          <p:sp>
            <p:nvSpPr>
              <p:cNvPr id="42" name="Oval 60"/>
              <p:cNvSpPr>
                <a:spLocks noChangeArrowheads="1"/>
              </p:cNvSpPr>
              <p:nvPr/>
            </p:nvSpPr>
            <p:spPr bwMode="auto">
              <a:xfrm>
                <a:off x="457200" y="679451"/>
                <a:ext cx="301625" cy="30321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35" tIns="45718" rIns="91435" bIns="4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707">
                  <a:cs typeface="+mn-ea"/>
                  <a:sym typeface="+mn-lt"/>
                </a:endParaRPr>
              </a:p>
            </p:txBody>
          </p:sp>
          <p:sp>
            <p:nvSpPr>
              <p:cNvPr id="43" name="Freeform 61"/>
              <p:cNvSpPr>
                <a:spLocks noEditPoints="1"/>
              </p:cNvSpPr>
              <p:nvPr/>
            </p:nvSpPr>
            <p:spPr bwMode="auto">
              <a:xfrm>
                <a:off x="77788" y="301626"/>
                <a:ext cx="1060450" cy="833438"/>
              </a:xfrm>
              <a:custGeom>
                <a:avLst/>
                <a:gdLst>
                  <a:gd name="T0" fmla="*/ 210 w 280"/>
                  <a:gd name="T1" fmla="*/ 40 h 220"/>
                  <a:gd name="T2" fmla="*/ 200 w 280"/>
                  <a:gd name="T3" fmla="*/ 40 h 220"/>
                  <a:gd name="T4" fmla="*/ 200 w 280"/>
                  <a:gd name="T5" fmla="*/ 15 h 220"/>
                  <a:gd name="T6" fmla="*/ 180 w 280"/>
                  <a:gd name="T7" fmla="*/ 0 h 220"/>
                  <a:gd name="T8" fmla="*/ 160 w 280"/>
                  <a:gd name="T9" fmla="*/ 15 h 220"/>
                  <a:gd name="T10" fmla="*/ 160 w 280"/>
                  <a:gd name="T11" fmla="*/ 40 h 220"/>
                  <a:gd name="T12" fmla="*/ 120 w 280"/>
                  <a:gd name="T13" fmla="*/ 40 h 220"/>
                  <a:gd name="T14" fmla="*/ 120 w 280"/>
                  <a:gd name="T15" fmla="*/ 15 h 220"/>
                  <a:gd name="T16" fmla="*/ 100 w 280"/>
                  <a:gd name="T17" fmla="*/ 0 h 220"/>
                  <a:gd name="T18" fmla="*/ 80 w 280"/>
                  <a:gd name="T19" fmla="*/ 15 h 220"/>
                  <a:gd name="T20" fmla="*/ 80 w 280"/>
                  <a:gd name="T21" fmla="*/ 40 h 220"/>
                  <a:gd name="T22" fmla="*/ 71 w 280"/>
                  <a:gd name="T23" fmla="*/ 40 h 220"/>
                  <a:gd name="T24" fmla="*/ 54 w 280"/>
                  <a:gd name="T25" fmla="*/ 49 h 220"/>
                  <a:gd name="T26" fmla="*/ 0 w 280"/>
                  <a:gd name="T27" fmla="*/ 160 h 220"/>
                  <a:gd name="T28" fmla="*/ 0 w 280"/>
                  <a:gd name="T29" fmla="*/ 200 h 220"/>
                  <a:gd name="T30" fmla="*/ 20 w 280"/>
                  <a:gd name="T31" fmla="*/ 220 h 220"/>
                  <a:gd name="T32" fmla="*/ 260 w 280"/>
                  <a:gd name="T33" fmla="*/ 220 h 220"/>
                  <a:gd name="T34" fmla="*/ 280 w 280"/>
                  <a:gd name="T35" fmla="*/ 200 h 220"/>
                  <a:gd name="T36" fmla="*/ 280 w 280"/>
                  <a:gd name="T37" fmla="*/ 162 h 220"/>
                  <a:gd name="T38" fmla="*/ 226 w 280"/>
                  <a:gd name="T39" fmla="*/ 48 h 220"/>
                  <a:gd name="T40" fmla="*/ 210 w 280"/>
                  <a:gd name="T41" fmla="*/ 40 h 220"/>
                  <a:gd name="T42" fmla="*/ 140 w 280"/>
                  <a:gd name="T43" fmla="*/ 200 h 220"/>
                  <a:gd name="T44" fmla="*/ 80 w 280"/>
                  <a:gd name="T45" fmla="*/ 140 h 220"/>
                  <a:gd name="T46" fmla="*/ 140 w 280"/>
                  <a:gd name="T47" fmla="*/ 80 h 220"/>
                  <a:gd name="T48" fmla="*/ 200 w 280"/>
                  <a:gd name="T49" fmla="*/ 140 h 220"/>
                  <a:gd name="T50" fmla="*/ 140 w 280"/>
                  <a:gd name="T51" fmla="*/ 200 h 2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80" h="220">
                    <a:moveTo>
                      <a:pt x="210" y="40"/>
                    </a:moveTo>
                    <a:cubicBezTo>
                      <a:pt x="200" y="40"/>
                      <a:pt x="200" y="40"/>
                      <a:pt x="200" y="40"/>
                    </a:cubicBezTo>
                    <a:cubicBezTo>
                      <a:pt x="200" y="15"/>
                      <a:pt x="200" y="15"/>
                      <a:pt x="200" y="15"/>
                    </a:cubicBezTo>
                    <a:cubicBezTo>
                      <a:pt x="200" y="7"/>
                      <a:pt x="191" y="0"/>
                      <a:pt x="180" y="0"/>
                    </a:cubicBezTo>
                    <a:cubicBezTo>
                      <a:pt x="169" y="0"/>
                      <a:pt x="160" y="7"/>
                      <a:pt x="160" y="15"/>
                    </a:cubicBezTo>
                    <a:cubicBezTo>
                      <a:pt x="160" y="40"/>
                      <a:pt x="160" y="40"/>
                      <a:pt x="160" y="40"/>
                    </a:cubicBezTo>
                    <a:cubicBezTo>
                      <a:pt x="120" y="40"/>
                      <a:pt x="120" y="40"/>
                      <a:pt x="120" y="40"/>
                    </a:cubicBezTo>
                    <a:cubicBezTo>
                      <a:pt x="120" y="15"/>
                      <a:pt x="120" y="15"/>
                      <a:pt x="120" y="15"/>
                    </a:cubicBezTo>
                    <a:cubicBezTo>
                      <a:pt x="120" y="7"/>
                      <a:pt x="111" y="0"/>
                      <a:pt x="100" y="0"/>
                    </a:cubicBezTo>
                    <a:cubicBezTo>
                      <a:pt x="89" y="0"/>
                      <a:pt x="80" y="7"/>
                      <a:pt x="80" y="15"/>
                    </a:cubicBezTo>
                    <a:cubicBezTo>
                      <a:pt x="80" y="40"/>
                      <a:pt x="80" y="40"/>
                      <a:pt x="80" y="40"/>
                    </a:cubicBezTo>
                    <a:cubicBezTo>
                      <a:pt x="71" y="40"/>
                      <a:pt x="71" y="40"/>
                      <a:pt x="71" y="40"/>
                    </a:cubicBezTo>
                    <a:cubicBezTo>
                      <a:pt x="64" y="40"/>
                      <a:pt x="58" y="43"/>
                      <a:pt x="54" y="49"/>
                    </a:cubicBezTo>
                    <a:cubicBezTo>
                      <a:pt x="39" y="72"/>
                      <a:pt x="0" y="133"/>
                      <a:pt x="0" y="160"/>
                    </a:cubicBezTo>
                    <a:cubicBezTo>
                      <a:pt x="0" y="200"/>
                      <a:pt x="0" y="200"/>
                      <a:pt x="0" y="200"/>
                    </a:cubicBezTo>
                    <a:cubicBezTo>
                      <a:pt x="0" y="211"/>
                      <a:pt x="9" y="220"/>
                      <a:pt x="20" y="220"/>
                    </a:cubicBezTo>
                    <a:cubicBezTo>
                      <a:pt x="260" y="220"/>
                      <a:pt x="260" y="220"/>
                      <a:pt x="260" y="220"/>
                    </a:cubicBezTo>
                    <a:cubicBezTo>
                      <a:pt x="271" y="220"/>
                      <a:pt x="280" y="211"/>
                      <a:pt x="280" y="200"/>
                    </a:cubicBezTo>
                    <a:cubicBezTo>
                      <a:pt x="280" y="183"/>
                      <a:pt x="280" y="162"/>
                      <a:pt x="280" y="162"/>
                    </a:cubicBezTo>
                    <a:cubicBezTo>
                      <a:pt x="280" y="127"/>
                      <a:pt x="241" y="70"/>
                      <a:pt x="226" y="48"/>
                    </a:cubicBezTo>
                    <a:cubicBezTo>
                      <a:pt x="222" y="43"/>
                      <a:pt x="216" y="40"/>
                      <a:pt x="210" y="40"/>
                    </a:cubicBezTo>
                    <a:close/>
                    <a:moveTo>
                      <a:pt x="140" y="200"/>
                    </a:moveTo>
                    <a:cubicBezTo>
                      <a:pt x="107" y="200"/>
                      <a:pt x="80" y="173"/>
                      <a:pt x="80" y="140"/>
                    </a:cubicBezTo>
                    <a:cubicBezTo>
                      <a:pt x="80" y="107"/>
                      <a:pt x="107" y="80"/>
                      <a:pt x="140" y="80"/>
                    </a:cubicBezTo>
                    <a:cubicBezTo>
                      <a:pt x="173" y="80"/>
                      <a:pt x="200" y="107"/>
                      <a:pt x="200" y="140"/>
                    </a:cubicBezTo>
                    <a:cubicBezTo>
                      <a:pt x="200" y="173"/>
                      <a:pt x="173" y="200"/>
                      <a:pt x="140" y="20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35" tIns="45718" rIns="91435" bIns="4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707">
                  <a:cs typeface="+mn-ea"/>
                  <a:sym typeface="+mn-lt"/>
                </a:endParaRPr>
              </a:p>
            </p:txBody>
          </p:sp>
        </p:grpSp>
        <p:sp>
          <p:nvSpPr>
            <p:cNvPr id="25" name="Oval 18"/>
            <p:cNvSpPr>
              <a:spLocks noChangeArrowheads="1"/>
            </p:cNvSpPr>
            <p:nvPr/>
          </p:nvSpPr>
          <p:spPr bwMode="auto">
            <a:xfrm>
              <a:off x="4629535" y="3474485"/>
              <a:ext cx="965494" cy="968955"/>
            </a:xfrm>
            <a:prstGeom prst="ellipse">
              <a:avLst/>
            </a:prstGeom>
            <a:solidFill>
              <a:schemeClr val="accent2"/>
            </a:solidFill>
            <a:ln w="57150">
              <a:solidFill>
                <a:schemeClr val="bg1"/>
              </a:solidFill>
            </a:ln>
          </p:spPr>
          <p:txBody>
            <a:bodyPr vert="horz" wrap="square" lIns="91435" tIns="45718" rIns="91435" bIns="45718" numCol="1" anchor="t" anchorCtr="0" compatLnSpc="1">
              <a:prstTxWarp prst="textNoShape">
                <a:avLst/>
              </a:prstTxWarp>
            </a:bodyPr>
            <a:lstStyle/>
            <a:p>
              <a:endParaRPr lang="id-ID" sz="1707">
                <a:cs typeface="+mn-ea"/>
                <a:sym typeface="+mn-lt"/>
              </a:endParaRPr>
            </a:p>
          </p:txBody>
        </p:sp>
        <p:grpSp>
          <p:nvGrpSpPr>
            <p:cNvPr id="26" name="Group 70"/>
            <p:cNvGrpSpPr/>
            <p:nvPr/>
          </p:nvGrpSpPr>
          <p:grpSpPr>
            <a:xfrm>
              <a:off x="4891749" y="3754960"/>
              <a:ext cx="455469" cy="440964"/>
              <a:chOff x="2339975" y="3200401"/>
              <a:chExt cx="249238" cy="241301"/>
            </a:xfrm>
            <a:solidFill>
              <a:schemeClr val="bg1"/>
            </a:solidFill>
          </p:grpSpPr>
          <p:sp>
            <p:nvSpPr>
              <p:cNvPr id="27" name="Rectangle 18"/>
              <p:cNvSpPr>
                <a:spLocks noChangeArrowheads="1"/>
              </p:cNvSpPr>
              <p:nvPr/>
            </p:nvSpPr>
            <p:spPr bwMode="auto">
              <a:xfrm>
                <a:off x="2428875" y="3297238"/>
                <a:ext cx="28575" cy="254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13" tIns="60956" rIns="121913" bIns="60956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>
                  <a:cs typeface="+mn-ea"/>
                  <a:sym typeface="+mn-lt"/>
                </a:endParaRPr>
              </a:p>
            </p:txBody>
          </p:sp>
          <p:sp>
            <p:nvSpPr>
              <p:cNvPr id="28" name="Rectangle 19"/>
              <p:cNvSpPr>
                <a:spLocks noChangeArrowheads="1"/>
              </p:cNvSpPr>
              <p:nvPr/>
            </p:nvSpPr>
            <p:spPr bwMode="auto">
              <a:xfrm>
                <a:off x="2473325" y="3297238"/>
                <a:ext cx="28575" cy="254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13" tIns="60956" rIns="121913" bIns="60956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>
                  <a:cs typeface="+mn-ea"/>
                  <a:sym typeface="+mn-lt"/>
                </a:endParaRPr>
              </a:p>
            </p:txBody>
          </p:sp>
          <p:sp>
            <p:nvSpPr>
              <p:cNvPr id="29" name="Rectangle 20"/>
              <p:cNvSpPr>
                <a:spLocks noChangeArrowheads="1"/>
              </p:cNvSpPr>
              <p:nvPr/>
            </p:nvSpPr>
            <p:spPr bwMode="auto">
              <a:xfrm>
                <a:off x="2516188" y="3297238"/>
                <a:ext cx="28575" cy="254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13" tIns="60956" rIns="121913" bIns="60956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>
                  <a:cs typeface="+mn-ea"/>
                  <a:sym typeface="+mn-lt"/>
                </a:endParaRPr>
              </a:p>
            </p:txBody>
          </p:sp>
          <p:sp>
            <p:nvSpPr>
              <p:cNvPr id="30" name="Rectangle 21"/>
              <p:cNvSpPr>
                <a:spLocks noChangeArrowheads="1"/>
              </p:cNvSpPr>
              <p:nvPr/>
            </p:nvSpPr>
            <p:spPr bwMode="auto">
              <a:xfrm>
                <a:off x="2428875" y="3338513"/>
                <a:ext cx="28575" cy="238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13" tIns="60956" rIns="121913" bIns="60956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>
                  <a:cs typeface="+mn-ea"/>
                  <a:sym typeface="+mn-lt"/>
                </a:endParaRPr>
              </a:p>
            </p:txBody>
          </p:sp>
          <p:sp>
            <p:nvSpPr>
              <p:cNvPr id="31" name="Rectangle 22"/>
              <p:cNvSpPr>
                <a:spLocks noChangeArrowheads="1"/>
              </p:cNvSpPr>
              <p:nvPr/>
            </p:nvSpPr>
            <p:spPr bwMode="auto">
              <a:xfrm>
                <a:off x="2473325" y="3338513"/>
                <a:ext cx="28575" cy="238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13" tIns="60956" rIns="121913" bIns="60956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>
                  <a:cs typeface="+mn-ea"/>
                  <a:sym typeface="+mn-lt"/>
                </a:endParaRPr>
              </a:p>
            </p:txBody>
          </p:sp>
          <p:sp>
            <p:nvSpPr>
              <p:cNvPr id="32" name="Rectangle 23"/>
              <p:cNvSpPr>
                <a:spLocks noChangeArrowheads="1"/>
              </p:cNvSpPr>
              <p:nvPr/>
            </p:nvSpPr>
            <p:spPr bwMode="auto">
              <a:xfrm>
                <a:off x="2516188" y="3338513"/>
                <a:ext cx="28575" cy="238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13" tIns="60956" rIns="121913" bIns="60956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>
                  <a:cs typeface="+mn-ea"/>
                  <a:sym typeface="+mn-lt"/>
                </a:endParaRPr>
              </a:p>
            </p:txBody>
          </p:sp>
          <p:sp>
            <p:nvSpPr>
              <p:cNvPr id="33" name="Rectangle 24"/>
              <p:cNvSpPr>
                <a:spLocks noChangeArrowheads="1"/>
              </p:cNvSpPr>
              <p:nvPr/>
            </p:nvSpPr>
            <p:spPr bwMode="auto">
              <a:xfrm>
                <a:off x="2428875" y="3378201"/>
                <a:ext cx="28575" cy="238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13" tIns="60956" rIns="121913" bIns="60956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>
                  <a:cs typeface="+mn-ea"/>
                  <a:sym typeface="+mn-lt"/>
                </a:endParaRPr>
              </a:p>
            </p:txBody>
          </p:sp>
          <p:sp>
            <p:nvSpPr>
              <p:cNvPr id="34" name="Rectangle 25"/>
              <p:cNvSpPr>
                <a:spLocks noChangeArrowheads="1"/>
              </p:cNvSpPr>
              <p:nvPr/>
            </p:nvSpPr>
            <p:spPr bwMode="auto">
              <a:xfrm>
                <a:off x="2386013" y="3338513"/>
                <a:ext cx="25400" cy="238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13" tIns="60956" rIns="121913" bIns="60956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>
                  <a:cs typeface="+mn-ea"/>
                  <a:sym typeface="+mn-lt"/>
                </a:endParaRPr>
              </a:p>
            </p:txBody>
          </p:sp>
          <p:sp>
            <p:nvSpPr>
              <p:cNvPr id="35" name="Rectangle 26"/>
              <p:cNvSpPr>
                <a:spLocks noChangeArrowheads="1"/>
              </p:cNvSpPr>
              <p:nvPr/>
            </p:nvSpPr>
            <p:spPr bwMode="auto">
              <a:xfrm>
                <a:off x="2386013" y="3378201"/>
                <a:ext cx="28575" cy="238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13" tIns="60956" rIns="121913" bIns="60956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>
                  <a:cs typeface="+mn-ea"/>
                  <a:sym typeface="+mn-lt"/>
                </a:endParaRPr>
              </a:p>
            </p:txBody>
          </p:sp>
          <p:sp>
            <p:nvSpPr>
              <p:cNvPr id="36" name="Rectangle 27"/>
              <p:cNvSpPr>
                <a:spLocks noChangeArrowheads="1"/>
              </p:cNvSpPr>
              <p:nvPr/>
            </p:nvSpPr>
            <p:spPr bwMode="auto">
              <a:xfrm>
                <a:off x="2473325" y="3378201"/>
                <a:ext cx="28575" cy="238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13" tIns="60956" rIns="121913" bIns="60956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>
                  <a:cs typeface="+mn-ea"/>
                  <a:sym typeface="+mn-lt"/>
                </a:endParaRPr>
              </a:p>
            </p:txBody>
          </p:sp>
          <p:sp>
            <p:nvSpPr>
              <p:cNvPr id="37" name="Rectangle 28"/>
              <p:cNvSpPr>
                <a:spLocks noChangeArrowheads="1"/>
              </p:cNvSpPr>
              <p:nvPr/>
            </p:nvSpPr>
            <p:spPr bwMode="auto">
              <a:xfrm>
                <a:off x="2516188" y="3378201"/>
                <a:ext cx="28575" cy="238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13" tIns="60956" rIns="121913" bIns="60956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>
                  <a:cs typeface="+mn-ea"/>
                  <a:sym typeface="+mn-lt"/>
                </a:endParaRPr>
              </a:p>
            </p:txBody>
          </p:sp>
          <p:sp>
            <p:nvSpPr>
              <p:cNvPr id="38" name="Freeform 29"/>
              <p:cNvSpPr>
                <a:spLocks noEditPoints="1"/>
              </p:cNvSpPr>
              <p:nvPr/>
            </p:nvSpPr>
            <p:spPr bwMode="auto">
              <a:xfrm>
                <a:off x="2339975" y="3217864"/>
                <a:ext cx="249238" cy="223838"/>
              </a:xfrm>
              <a:custGeom>
                <a:avLst/>
                <a:gdLst>
                  <a:gd name="T0" fmla="*/ 157 w 157"/>
                  <a:gd name="T1" fmla="*/ 0 h 141"/>
                  <a:gd name="T2" fmla="*/ 135 w 157"/>
                  <a:gd name="T3" fmla="*/ 0 h 141"/>
                  <a:gd name="T4" fmla="*/ 135 w 157"/>
                  <a:gd name="T5" fmla="*/ 15 h 141"/>
                  <a:gd name="T6" fmla="*/ 114 w 157"/>
                  <a:gd name="T7" fmla="*/ 15 h 141"/>
                  <a:gd name="T8" fmla="*/ 114 w 157"/>
                  <a:gd name="T9" fmla="*/ 0 h 141"/>
                  <a:gd name="T10" fmla="*/ 47 w 157"/>
                  <a:gd name="T11" fmla="*/ 0 h 141"/>
                  <a:gd name="T12" fmla="*/ 47 w 157"/>
                  <a:gd name="T13" fmla="*/ 15 h 141"/>
                  <a:gd name="T14" fmla="*/ 25 w 157"/>
                  <a:gd name="T15" fmla="*/ 15 h 141"/>
                  <a:gd name="T16" fmla="*/ 25 w 157"/>
                  <a:gd name="T17" fmla="*/ 0 h 141"/>
                  <a:gd name="T18" fmla="*/ 0 w 157"/>
                  <a:gd name="T19" fmla="*/ 0 h 141"/>
                  <a:gd name="T20" fmla="*/ 0 w 157"/>
                  <a:gd name="T21" fmla="*/ 141 h 141"/>
                  <a:gd name="T22" fmla="*/ 12 w 157"/>
                  <a:gd name="T23" fmla="*/ 141 h 141"/>
                  <a:gd name="T24" fmla="*/ 146 w 157"/>
                  <a:gd name="T25" fmla="*/ 141 h 141"/>
                  <a:gd name="T26" fmla="*/ 157 w 157"/>
                  <a:gd name="T27" fmla="*/ 141 h 141"/>
                  <a:gd name="T28" fmla="*/ 157 w 157"/>
                  <a:gd name="T29" fmla="*/ 0 h 141"/>
                  <a:gd name="T30" fmla="*/ 146 w 157"/>
                  <a:gd name="T31" fmla="*/ 129 h 141"/>
                  <a:gd name="T32" fmla="*/ 12 w 157"/>
                  <a:gd name="T33" fmla="*/ 129 h 141"/>
                  <a:gd name="T34" fmla="*/ 12 w 157"/>
                  <a:gd name="T35" fmla="*/ 40 h 141"/>
                  <a:gd name="T36" fmla="*/ 146 w 157"/>
                  <a:gd name="T37" fmla="*/ 40 h 141"/>
                  <a:gd name="T38" fmla="*/ 146 w 157"/>
                  <a:gd name="T39" fmla="*/ 129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57" h="141">
                    <a:moveTo>
                      <a:pt x="157" y="0"/>
                    </a:moveTo>
                    <a:lnTo>
                      <a:pt x="135" y="0"/>
                    </a:lnTo>
                    <a:lnTo>
                      <a:pt x="135" y="15"/>
                    </a:lnTo>
                    <a:lnTo>
                      <a:pt x="114" y="15"/>
                    </a:lnTo>
                    <a:lnTo>
                      <a:pt x="114" y="0"/>
                    </a:lnTo>
                    <a:lnTo>
                      <a:pt x="47" y="0"/>
                    </a:lnTo>
                    <a:lnTo>
                      <a:pt x="47" y="15"/>
                    </a:lnTo>
                    <a:lnTo>
                      <a:pt x="25" y="15"/>
                    </a:lnTo>
                    <a:lnTo>
                      <a:pt x="25" y="0"/>
                    </a:lnTo>
                    <a:lnTo>
                      <a:pt x="0" y="0"/>
                    </a:lnTo>
                    <a:lnTo>
                      <a:pt x="0" y="141"/>
                    </a:lnTo>
                    <a:lnTo>
                      <a:pt x="12" y="141"/>
                    </a:lnTo>
                    <a:lnTo>
                      <a:pt x="146" y="141"/>
                    </a:lnTo>
                    <a:lnTo>
                      <a:pt x="157" y="141"/>
                    </a:lnTo>
                    <a:lnTo>
                      <a:pt x="157" y="0"/>
                    </a:lnTo>
                    <a:close/>
                    <a:moveTo>
                      <a:pt x="146" y="129"/>
                    </a:moveTo>
                    <a:lnTo>
                      <a:pt x="12" y="129"/>
                    </a:lnTo>
                    <a:lnTo>
                      <a:pt x="12" y="40"/>
                    </a:lnTo>
                    <a:lnTo>
                      <a:pt x="146" y="40"/>
                    </a:lnTo>
                    <a:lnTo>
                      <a:pt x="146" y="12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13" tIns="60956" rIns="121913" bIns="60956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>
                  <a:cs typeface="+mn-ea"/>
                  <a:sym typeface="+mn-lt"/>
                </a:endParaRPr>
              </a:p>
            </p:txBody>
          </p:sp>
          <p:sp>
            <p:nvSpPr>
              <p:cNvPr id="39" name="Rectangle 30"/>
              <p:cNvSpPr>
                <a:spLocks noChangeArrowheads="1"/>
              </p:cNvSpPr>
              <p:nvPr/>
            </p:nvSpPr>
            <p:spPr bwMode="auto">
              <a:xfrm>
                <a:off x="2387600" y="3200401"/>
                <a:ext cx="20638" cy="349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13" tIns="60956" rIns="121913" bIns="60956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>
                  <a:cs typeface="+mn-ea"/>
                  <a:sym typeface="+mn-lt"/>
                </a:endParaRPr>
              </a:p>
            </p:txBody>
          </p:sp>
          <p:sp>
            <p:nvSpPr>
              <p:cNvPr id="40" name="Rectangle 31"/>
              <p:cNvSpPr>
                <a:spLocks noChangeArrowheads="1"/>
              </p:cNvSpPr>
              <p:nvPr/>
            </p:nvSpPr>
            <p:spPr bwMode="auto">
              <a:xfrm>
                <a:off x="2525713" y="3200401"/>
                <a:ext cx="23813" cy="349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13" tIns="60956" rIns="121913" bIns="60956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44" name="Group 2"/>
          <p:cNvGrpSpPr/>
          <p:nvPr/>
        </p:nvGrpSpPr>
        <p:grpSpPr>
          <a:xfrm>
            <a:off x="2949551" y="1407977"/>
            <a:ext cx="1273413" cy="1275144"/>
            <a:chOff x="3177989" y="1979397"/>
            <a:chExt cx="1273483" cy="1275214"/>
          </a:xfrm>
        </p:grpSpPr>
        <p:sp>
          <p:nvSpPr>
            <p:cNvPr id="45" name="Freeform 17"/>
            <p:cNvSpPr>
              <a:spLocks noEditPoints="1"/>
            </p:cNvSpPr>
            <p:nvPr/>
          </p:nvSpPr>
          <p:spPr bwMode="auto">
            <a:xfrm>
              <a:off x="3177989" y="1979397"/>
              <a:ext cx="1273483" cy="1275214"/>
            </a:xfrm>
            <a:custGeom>
              <a:avLst/>
              <a:gdLst>
                <a:gd name="T0" fmla="*/ 132 w 264"/>
                <a:gd name="T1" fmla="*/ 261 h 264"/>
                <a:gd name="T2" fmla="*/ 3 w 264"/>
                <a:gd name="T3" fmla="*/ 132 h 264"/>
                <a:gd name="T4" fmla="*/ 132 w 264"/>
                <a:gd name="T5" fmla="*/ 4 h 264"/>
                <a:gd name="T6" fmla="*/ 261 w 264"/>
                <a:gd name="T7" fmla="*/ 132 h 264"/>
                <a:gd name="T8" fmla="*/ 132 w 264"/>
                <a:gd name="T9" fmla="*/ 261 h 264"/>
                <a:gd name="T10" fmla="*/ 132 w 264"/>
                <a:gd name="T11" fmla="*/ 0 h 264"/>
                <a:gd name="T12" fmla="*/ 0 w 264"/>
                <a:gd name="T13" fmla="*/ 132 h 264"/>
                <a:gd name="T14" fmla="*/ 132 w 264"/>
                <a:gd name="T15" fmla="*/ 264 h 264"/>
                <a:gd name="T16" fmla="*/ 264 w 264"/>
                <a:gd name="T17" fmla="*/ 132 h 264"/>
                <a:gd name="T18" fmla="*/ 132 w 264"/>
                <a:gd name="T19" fmla="*/ 0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4" h="264">
                  <a:moveTo>
                    <a:pt x="132" y="261"/>
                  </a:moveTo>
                  <a:cubicBezTo>
                    <a:pt x="61" y="261"/>
                    <a:pt x="3" y="203"/>
                    <a:pt x="3" y="132"/>
                  </a:cubicBezTo>
                  <a:cubicBezTo>
                    <a:pt x="3" y="61"/>
                    <a:pt x="61" y="4"/>
                    <a:pt x="132" y="4"/>
                  </a:cubicBezTo>
                  <a:cubicBezTo>
                    <a:pt x="203" y="4"/>
                    <a:pt x="261" y="61"/>
                    <a:pt x="261" y="132"/>
                  </a:cubicBezTo>
                  <a:cubicBezTo>
                    <a:pt x="261" y="203"/>
                    <a:pt x="203" y="261"/>
                    <a:pt x="132" y="261"/>
                  </a:cubicBezTo>
                  <a:moveTo>
                    <a:pt x="132" y="0"/>
                  </a:moveTo>
                  <a:cubicBezTo>
                    <a:pt x="59" y="0"/>
                    <a:pt x="0" y="60"/>
                    <a:pt x="0" y="132"/>
                  </a:cubicBezTo>
                  <a:cubicBezTo>
                    <a:pt x="0" y="205"/>
                    <a:pt x="59" y="264"/>
                    <a:pt x="132" y="264"/>
                  </a:cubicBezTo>
                  <a:cubicBezTo>
                    <a:pt x="205" y="264"/>
                    <a:pt x="264" y="205"/>
                    <a:pt x="264" y="132"/>
                  </a:cubicBezTo>
                  <a:cubicBezTo>
                    <a:pt x="264" y="60"/>
                    <a:pt x="205" y="0"/>
                    <a:pt x="132" y="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35" tIns="45718" rIns="91435" bIns="45718" numCol="1" anchor="t" anchorCtr="0" compatLnSpc="1">
              <a:prstTxWarp prst="textNoShape">
                <a:avLst/>
              </a:prstTxWarp>
            </a:bodyPr>
            <a:lstStyle/>
            <a:p>
              <a:endParaRPr lang="id-ID" sz="1707">
                <a:cs typeface="+mn-ea"/>
                <a:sym typeface="+mn-lt"/>
              </a:endParaRPr>
            </a:p>
          </p:txBody>
        </p:sp>
        <p:sp>
          <p:nvSpPr>
            <p:cNvPr id="46" name="Oval 18"/>
            <p:cNvSpPr>
              <a:spLocks noChangeArrowheads="1"/>
            </p:cNvSpPr>
            <p:nvPr/>
          </p:nvSpPr>
          <p:spPr bwMode="auto">
            <a:xfrm>
              <a:off x="3331984" y="2135122"/>
              <a:ext cx="965494" cy="968955"/>
            </a:xfrm>
            <a:prstGeom prst="ellipse">
              <a:avLst/>
            </a:prstGeom>
            <a:solidFill>
              <a:schemeClr val="accent1"/>
            </a:solidFill>
            <a:ln w="57150">
              <a:solidFill>
                <a:schemeClr val="bg1"/>
              </a:solidFill>
            </a:ln>
          </p:spPr>
          <p:txBody>
            <a:bodyPr vert="horz" wrap="square" lIns="91435" tIns="45718" rIns="91435" bIns="45718" numCol="1" anchor="t" anchorCtr="0" compatLnSpc="1">
              <a:prstTxWarp prst="textNoShape">
                <a:avLst/>
              </a:prstTxWarp>
            </a:bodyPr>
            <a:lstStyle/>
            <a:p>
              <a:endParaRPr lang="id-ID" sz="1707">
                <a:cs typeface="+mn-ea"/>
                <a:sym typeface="+mn-lt"/>
              </a:endParaRPr>
            </a:p>
          </p:txBody>
        </p:sp>
        <p:sp>
          <p:nvSpPr>
            <p:cNvPr id="47" name="Shape 1469"/>
            <p:cNvSpPr/>
            <p:nvPr/>
          </p:nvSpPr>
          <p:spPr>
            <a:xfrm>
              <a:off x="3641733" y="2435175"/>
              <a:ext cx="371393" cy="3636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26" h="20334" extrusionOk="0">
                  <a:moveTo>
                    <a:pt x="19964" y="64"/>
                  </a:moveTo>
                  <a:cubicBezTo>
                    <a:pt x="19154" y="-762"/>
                    <a:pt x="10181" y="6693"/>
                    <a:pt x="7510" y="9416"/>
                  </a:cubicBezTo>
                  <a:cubicBezTo>
                    <a:pt x="6185" y="10767"/>
                    <a:pt x="5743" y="11492"/>
                    <a:pt x="5336" y="12034"/>
                  </a:cubicBezTo>
                  <a:cubicBezTo>
                    <a:pt x="5160" y="12268"/>
                    <a:pt x="5392" y="12341"/>
                    <a:pt x="5498" y="12397"/>
                  </a:cubicBezTo>
                  <a:cubicBezTo>
                    <a:pt x="6023" y="12675"/>
                    <a:pt x="6391" y="12933"/>
                    <a:pt x="6864" y="13417"/>
                  </a:cubicBezTo>
                  <a:cubicBezTo>
                    <a:pt x="7340" y="13900"/>
                    <a:pt x="7594" y="14275"/>
                    <a:pt x="7865" y="14809"/>
                  </a:cubicBezTo>
                  <a:cubicBezTo>
                    <a:pt x="7919" y="14917"/>
                    <a:pt x="7991" y="15156"/>
                    <a:pt x="8222" y="14975"/>
                  </a:cubicBezTo>
                  <a:cubicBezTo>
                    <a:pt x="8753" y="14561"/>
                    <a:pt x="9464" y="14110"/>
                    <a:pt x="10789" y="12758"/>
                  </a:cubicBezTo>
                  <a:cubicBezTo>
                    <a:pt x="13461" y="10036"/>
                    <a:pt x="20774" y="889"/>
                    <a:pt x="19964" y="64"/>
                  </a:cubicBezTo>
                  <a:close/>
                  <a:moveTo>
                    <a:pt x="2465" y="14020"/>
                  </a:moveTo>
                  <a:cubicBezTo>
                    <a:pt x="886" y="15630"/>
                    <a:pt x="2220" y="17281"/>
                    <a:pt x="121" y="19731"/>
                  </a:cubicBezTo>
                  <a:cubicBezTo>
                    <a:pt x="-826" y="20838"/>
                    <a:pt x="4021" y="20501"/>
                    <a:pt x="6421" y="18052"/>
                  </a:cubicBezTo>
                  <a:cubicBezTo>
                    <a:pt x="7439" y="17016"/>
                    <a:pt x="7152" y="15502"/>
                    <a:pt x="6060" y="14389"/>
                  </a:cubicBezTo>
                  <a:cubicBezTo>
                    <a:pt x="4968" y="13275"/>
                    <a:pt x="3483" y="12982"/>
                    <a:pt x="2465" y="14020"/>
                  </a:cubicBezTo>
                  <a:close/>
                </a:path>
              </a:pathLst>
            </a:custGeom>
            <a:solidFill>
              <a:schemeClr val="bg1"/>
            </a:solidFill>
            <a:ln w="12700" cap="flat">
              <a:noFill/>
              <a:miter lim="400000"/>
            </a:ln>
            <a:effectLst/>
          </p:spPr>
          <p:txBody>
            <a:bodyPr wrap="square" lIns="38098" tIns="38098" rIns="38098" bIns="38098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3200">
                <a:cs typeface="+mn-ea"/>
                <a:sym typeface="+mn-lt"/>
              </a:endParaRPr>
            </a:p>
          </p:txBody>
        </p:sp>
      </p:grpSp>
      <p:grpSp>
        <p:nvGrpSpPr>
          <p:cNvPr id="48" name="Group 3"/>
          <p:cNvGrpSpPr/>
          <p:nvPr/>
        </p:nvGrpSpPr>
        <p:grpSpPr>
          <a:xfrm>
            <a:off x="2962249" y="4027225"/>
            <a:ext cx="1273413" cy="1275144"/>
            <a:chOff x="3190689" y="4598790"/>
            <a:chExt cx="1273483" cy="1275214"/>
          </a:xfrm>
        </p:grpSpPr>
        <p:sp>
          <p:nvSpPr>
            <p:cNvPr id="49" name="Freeform 17"/>
            <p:cNvSpPr>
              <a:spLocks noEditPoints="1"/>
            </p:cNvSpPr>
            <p:nvPr/>
          </p:nvSpPr>
          <p:spPr bwMode="auto">
            <a:xfrm>
              <a:off x="3190689" y="4598790"/>
              <a:ext cx="1273483" cy="1275214"/>
            </a:xfrm>
            <a:custGeom>
              <a:avLst/>
              <a:gdLst>
                <a:gd name="T0" fmla="*/ 132 w 264"/>
                <a:gd name="T1" fmla="*/ 261 h 264"/>
                <a:gd name="T2" fmla="*/ 3 w 264"/>
                <a:gd name="T3" fmla="*/ 132 h 264"/>
                <a:gd name="T4" fmla="*/ 132 w 264"/>
                <a:gd name="T5" fmla="*/ 4 h 264"/>
                <a:gd name="T6" fmla="*/ 261 w 264"/>
                <a:gd name="T7" fmla="*/ 132 h 264"/>
                <a:gd name="T8" fmla="*/ 132 w 264"/>
                <a:gd name="T9" fmla="*/ 261 h 264"/>
                <a:gd name="T10" fmla="*/ 132 w 264"/>
                <a:gd name="T11" fmla="*/ 0 h 264"/>
                <a:gd name="T12" fmla="*/ 0 w 264"/>
                <a:gd name="T13" fmla="*/ 132 h 264"/>
                <a:gd name="T14" fmla="*/ 132 w 264"/>
                <a:gd name="T15" fmla="*/ 264 h 264"/>
                <a:gd name="T16" fmla="*/ 264 w 264"/>
                <a:gd name="T17" fmla="*/ 132 h 264"/>
                <a:gd name="T18" fmla="*/ 132 w 264"/>
                <a:gd name="T19" fmla="*/ 0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4" h="264">
                  <a:moveTo>
                    <a:pt x="132" y="261"/>
                  </a:moveTo>
                  <a:cubicBezTo>
                    <a:pt x="61" y="261"/>
                    <a:pt x="3" y="203"/>
                    <a:pt x="3" y="132"/>
                  </a:cubicBezTo>
                  <a:cubicBezTo>
                    <a:pt x="3" y="61"/>
                    <a:pt x="61" y="4"/>
                    <a:pt x="132" y="4"/>
                  </a:cubicBezTo>
                  <a:cubicBezTo>
                    <a:pt x="203" y="4"/>
                    <a:pt x="261" y="61"/>
                    <a:pt x="261" y="132"/>
                  </a:cubicBezTo>
                  <a:cubicBezTo>
                    <a:pt x="261" y="203"/>
                    <a:pt x="203" y="261"/>
                    <a:pt x="132" y="261"/>
                  </a:cubicBezTo>
                  <a:moveTo>
                    <a:pt x="132" y="0"/>
                  </a:moveTo>
                  <a:cubicBezTo>
                    <a:pt x="59" y="0"/>
                    <a:pt x="0" y="60"/>
                    <a:pt x="0" y="132"/>
                  </a:cubicBezTo>
                  <a:cubicBezTo>
                    <a:pt x="0" y="205"/>
                    <a:pt x="59" y="264"/>
                    <a:pt x="132" y="264"/>
                  </a:cubicBezTo>
                  <a:cubicBezTo>
                    <a:pt x="205" y="264"/>
                    <a:pt x="264" y="205"/>
                    <a:pt x="264" y="132"/>
                  </a:cubicBezTo>
                  <a:cubicBezTo>
                    <a:pt x="264" y="60"/>
                    <a:pt x="205" y="0"/>
                    <a:pt x="132" y="0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35" tIns="45718" rIns="91435" bIns="45718" numCol="1" anchor="t" anchorCtr="0" compatLnSpc="1">
              <a:prstTxWarp prst="textNoShape">
                <a:avLst/>
              </a:prstTxWarp>
            </a:bodyPr>
            <a:lstStyle/>
            <a:p>
              <a:endParaRPr lang="id-ID" sz="1707">
                <a:cs typeface="+mn-ea"/>
                <a:sym typeface="+mn-lt"/>
              </a:endParaRPr>
            </a:p>
          </p:txBody>
        </p:sp>
        <p:sp>
          <p:nvSpPr>
            <p:cNvPr id="50" name="Oval 18"/>
            <p:cNvSpPr>
              <a:spLocks noChangeArrowheads="1"/>
            </p:cNvSpPr>
            <p:nvPr/>
          </p:nvSpPr>
          <p:spPr bwMode="auto">
            <a:xfrm>
              <a:off x="3344684" y="4754515"/>
              <a:ext cx="965494" cy="968955"/>
            </a:xfrm>
            <a:prstGeom prst="ellipse">
              <a:avLst/>
            </a:prstGeom>
            <a:solidFill>
              <a:schemeClr val="accent3"/>
            </a:solidFill>
            <a:ln w="57150">
              <a:solidFill>
                <a:schemeClr val="bg1"/>
              </a:solidFill>
            </a:ln>
          </p:spPr>
          <p:txBody>
            <a:bodyPr vert="horz" wrap="square" lIns="91435" tIns="45718" rIns="91435" bIns="45718" numCol="1" anchor="t" anchorCtr="0" compatLnSpc="1">
              <a:prstTxWarp prst="textNoShape">
                <a:avLst/>
              </a:prstTxWarp>
            </a:bodyPr>
            <a:lstStyle/>
            <a:p>
              <a:endParaRPr lang="id-ID" sz="1707">
                <a:cs typeface="+mn-ea"/>
                <a:sym typeface="+mn-lt"/>
              </a:endParaRPr>
            </a:p>
          </p:txBody>
        </p:sp>
        <p:sp>
          <p:nvSpPr>
            <p:cNvPr id="51" name="Shape 719"/>
            <p:cNvSpPr/>
            <p:nvPr/>
          </p:nvSpPr>
          <p:spPr>
            <a:xfrm>
              <a:off x="3578298" y="5026956"/>
              <a:ext cx="472864" cy="4066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2" h="21446" extrusionOk="0">
                  <a:moveTo>
                    <a:pt x="9262" y="7207"/>
                  </a:moveTo>
                  <a:lnTo>
                    <a:pt x="14475" y="11108"/>
                  </a:lnTo>
                  <a:cubicBezTo>
                    <a:pt x="14915" y="11436"/>
                    <a:pt x="15500" y="11301"/>
                    <a:pt x="15796" y="10800"/>
                  </a:cubicBezTo>
                  <a:lnTo>
                    <a:pt x="21160" y="1771"/>
                  </a:lnTo>
                  <a:cubicBezTo>
                    <a:pt x="21464" y="1257"/>
                    <a:pt x="21354" y="555"/>
                    <a:pt x="20913" y="200"/>
                  </a:cubicBezTo>
                  <a:cubicBezTo>
                    <a:pt x="20472" y="-154"/>
                    <a:pt x="19869" y="-26"/>
                    <a:pt x="19564" y="487"/>
                  </a:cubicBezTo>
                  <a:lnTo>
                    <a:pt x="14734" y="8618"/>
                  </a:lnTo>
                  <a:lnTo>
                    <a:pt x="9490" y="4694"/>
                  </a:lnTo>
                  <a:cubicBezTo>
                    <a:pt x="9273" y="4532"/>
                    <a:pt x="9010" y="4478"/>
                    <a:pt x="8757" y="4541"/>
                  </a:cubicBezTo>
                  <a:cubicBezTo>
                    <a:pt x="8505" y="4607"/>
                    <a:pt x="8285" y="4785"/>
                    <a:pt x="8147" y="5039"/>
                  </a:cubicBezTo>
                  <a:lnTo>
                    <a:pt x="152" y="19712"/>
                  </a:lnTo>
                  <a:cubicBezTo>
                    <a:pt x="-136" y="20237"/>
                    <a:pt x="-2" y="20936"/>
                    <a:pt x="450" y="21269"/>
                  </a:cubicBezTo>
                  <a:cubicBezTo>
                    <a:pt x="611" y="21389"/>
                    <a:pt x="791" y="21446"/>
                    <a:pt x="969" y="21446"/>
                  </a:cubicBezTo>
                  <a:cubicBezTo>
                    <a:pt x="1290" y="21446"/>
                    <a:pt x="1604" y="21260"/>
                    <a:pt x="1788" y="20921"/>
                  </a:cubicBezTo>
                  <a:cubicBezTo>
                    <a:pt x="1788" y="20921"/>
                    <a:pt x="9262" y="7207"/>
                    <a:pt x="9262" y="7207"/>
                  </a:cubicBezTo>
                  <a:close/>
                  <a:moveTo>
                    <a:pt x="19712" y="12707"/>
                  </a:moveTo>
                  <a:lnTo>
                    <a:pt x="14952" y="17715"/>
                  </a:lnTo>
                  <a:lnTo>
                    <a:pt x="9355" y="12653"/>
                  </a:lnTo>
                  <a:cubicBezTo>
                    <a:pt x="9249" y="12556"/>
                    <a:pt x="9125" y="12487"/>
                    <a:pt x="8994" y="12450"/>
                  </a:cubicBezTo>
                  <a:lnTo>
                    <a:pt x="8249" y="12234"/>
                  </a:lnTo>
                  <a:lnTo>
                    <a:pt x="7154" y="14242"/>
                  </a:lnTo>
                  <a:lnTo>
                    <a:pt x="8327" y="14582"/>
                  </a:lnTo>
                  <a:lnTo>
                    <a:pt x="14404" y="20078"/>
                  </a:lnTo>
                  <a:cubicBezTo>
                    <a:pt x="14580" y="20237"/>
                    <a:pt x="14789" y="20317"/>
                    <a:pt x="14999" y="20317"/>
                  </a:cubicBezTo>
                  <a:cubicBezTo>
                    <a:pt x="15232" y="20317"/>
                    <a:pt x="15466" y="20218"/>
                    <a:pt x="15650" y="20026"/>
                  </a:cubicBezTo>
                  <a:lnTo>
                    <a:pt x="21012" y="14382"/>
                  </a:lnTo>
                  <a:cubicBezTo>
                    <a:pt x="21410" y="13963"/>
                    <a:pt x="21441" y="13250"/>
                    <a:pt x="21081" y="12788"/>
                  </a:cubicBezTo>
                  <a:cubicBezTo>
                    <a:pt x="20722" y="12325"/>
                    <a:pt x="20109" y="12289"/>
                    <a:pt x="19712" y="12707"/>
                  </a:cubicBezTo>
                  <a:close/>
                  <a:moveTo>
                    <a:pt x="735" y="12382"/>
                  </a:moveTo>
                  <a:lnTo>
                    <a:pt x="2190" y="12804"/>
                  </a:lnTo>
                  <a:lnTo>
                    <a:pt x="3284" y="10795"/>
                  </a:lnTo>
                  <a:lnTo>
                    <a:pt x="1204" y="10192"/>
                  </a:lnTo>
                  <a:cubicBezTo>
                    <a:pt x="683" y="10040"/>
                    <a:pt x="158" y="10410"/>
                    <a:pt x="28" y="11015"/>
                  </a:cubicBezTo>
                  <a:cubicBezTo>
                    <a:pt x="-100" y="11620"/>
                    <a:pt x="216" y="12231"/>
                    <a:pt x="735" y="12382"/>
                  </a:cubicBezTo>
                  <a:close/>
                </a:path>
              </a:pathLst>
            </a:custGeom>
            <a:solidFill>
              <a:schemeClr val="bg1"/>
            </a:solidFill>
            <a:ln w="12700" cap="flat">
              <a:noFill/>
              <a:miter lim="400000"/>
            </a:ln>
            <a:effectLst/>
          </p:spPr>
          <p:txBody>
            <a:bodyPr wrap="square" lIns="38098" tIns="38098" rIns="38098" bIns="38098" numCol="1" anchor="ctr">
              <a:noAutofit/>
            </a:bodyPr>
            <a:lstStyle/>
            <a:p>
              <a:pPr lvl="0" algn="l">
                <a:defRPr sz="3100" b="1">
                  <a:latin typeface="Kontrapunkt Bob Bold"/>
                  <a:ea typeface="Kontrapunkt Bob Bold"/>
                  <a:cs typeface="Kontrapunkt Bob Bold"/>
                  <a:sym typeface="Kontrapunkt Bob Bold"/>
                </a:defRPr>
              </a:pPr>
              <a:endParaRPr sz="3099">
                <a:cs typeface="+mn-ea"/>
                <a:sym typeface="+mn-lt"/>
              </a:endParaRPr>
            </a:p>
          </p:txBody>
        </p:sp>
      </p:grpSp>
      <p:sp>
        <p:nvSpPr>
          <p:cNvPr id="52" name="文本框 51"/>
          <p:cNvSpPr txBox="1"/>
          <p:nvPr>
            <p:custDataLst>
              <p:tags r:id="rId1"/>
            </p:custDataLst>
          </p:nvPr>
        </p:nvSpPr>
        <p:spPr>
          <a:xfrm>
            <a:off x="1540610" y="32531"/>
            <a:ext cx="7716583" cy="49795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spc="300" dirty="0">
                <a:solidFill>
                  <a:srgbClr val="DF2720"/>
                </a:solidFill>
                <a:cs typeface="+mn-ea"/>
                <a:sym typeface="+mn-lt"/>
              </a:rPr>
              <a:t>此处添加您的标题</a:t>
            </a:r>
            <a:endParaRPr lang="en-US" altLang="zh-CN" sz="2400" spc="300" dirty="0">
              <a:solidFill>
                <a:srgbClr val="DF2720"/>
              </a:solidFill>
              <a:cs typeface="+mn-ea"/>
              <a:sym typeface="+mn-lt"/>
            </a:endParaRPr>
          </a:p>
        </p:txBody>
      </p:sp>
      <p:sp>
        <p:nvSpPr>
          <p:cNvPr id="53" name="矩形 52"/>
          <p:cNvSpPr/>
          <p:nvPr>
            <p:custDataLst>
              <p:tags r:id="rId2"/>
            </p:custDataLst>
          </p:nvPr>
        </p:nvSpPr>
        <p:spPr>
          <a:xfrm>
            <a:off x="1540610" y="538718"/>
            <a:ext cx="49936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DF2720"/>
                </a:solidFill>
                <a:cs typeface="+mn-ea"/>
                <a:sym typeface="+mn-lt"/>
              </a:rPr>
              <a:t>Please replace text, click add relevant headline</a:t>
            </a:r>
            <a:endParaRPr lang="zh-CN" altLang="en-US" dirty="0">
              <a:solidFill>
                <a:srgbClr val="DF2720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52762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ID="18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5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60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500"/>
                            </p:stCondLst>
                            <p:childTnLst>
                              <p:par>
                                <p:cTn id="6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70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7500"/>
                            </p:stCondLst>
                            <p:childTnLst>
                              <p:par>
                                <p:cTn id="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8000"/>
                            </p:stCondLst>
                            <p:childTnLst>
                              <p:par>
                                <p:cTn id="7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8500"/>
                            </p:stCondLst>
                            <p:childTnLst>
                              <p:par>
                                <p:cTn id="8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9000"/>
                            </p:stCondLst>
                            <p:childTnLst>
                              <p:par>
                                <p:cTn id="8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9500"/>
                            </p:stCondLst>
                            <p:childTnLst>
                              <p:par>
                                <p:cTn id="8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 animBg="1"/>
      <p:bldP spid="15" grpId="0" animBg="1"/>
      <p:bldP spid="16" grpId="0" animBg="1"/>
      <p:bldP spid="1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65"/>
          </p:nvPr>
        </p:nvSpPr>
        <p:spPr>
          <a:prstGeom prst="rect">
            <a:avLst/>
          </a:prstGeom>
        </p:spPr>
        <p:txBody>
          <a:bodyPr>
            <a:normAutofit fontScale="70000" lnSpcReduction="20000"/>
          </a:bodyPr>
          <a:lstStyle/>
          <a:p>
            <a:r>
              <a:rPr lang="en-US">
                <a:cs typeface="+mn-ea"/>
                <a:sym typeface="+mn-lt"/>
              </a:rPr>
              <a:t>Caption one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64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>
                <a:cs typeface="+mn-ea"/>
                <a:sym typeface="+mn-lt"/>
              </a:rPr>
              <a:t>Duis </a:t>
            </a:r>
            <a:r>
              <a:rPr lang="en-US" err="1">
                <a:cs typeface="+mn-ea"/>
                <a:sym typeface="+mn-lt"/>
              </a:rPr>
              <a:t>congue</a:t>
            </a:r>
            <a:r>
              <a:rPr lang="en-US">
                <a:cs typeface="+mn-ea"/>
                <a:sym typeface="+mn-lt"/>
              </a:rPr>
              <a:t> </a:t>
            </a:r>
            <a:r>
              <a:rPr lang="en-US" err="1">
                <a:cs typeface="+mn-ea"/>
                <a:sym typeface="+mn-lt"/>
              </a:rPr>
              <a:t>eros</a:t>
            </a:r>
            <a:r>
              <a:rPr lang="en-US">
                <a:cs typeface="+mn-ea"/>
                <a:sym typeface="+mn-lt"/>
              </a:rPr>
              <a:t> </a:t>
            </a:r>
            <a:r>
              <a:rPr lang="en-US" err="1">
                <a:cs typeface="+mn-ea"/>
                <a:sym typeface="+mn-lt"/>
              </a:rPr>
              <a:t>vel</a:t>
            </a:r>
            <a:r>
              <a:rPr lang="en-US">
                <a:cs typeface="+mn-ea"/>
                <a:sym typeface="+mn-lt"/>
              </a:rPr>
              <a:t> </a:t>
            </a:r>
            <a:r>
              <a:rPr lang="en-US" err="1">
                <a:cs typeface="+mn-ea"/>
                <a:sym typeface="+mn-lt"/>
              </a:rPr>
              <a:t>lectus</a:t>
            </a:r>
            <a:r>
              <a:rPr lang="en-US">
                <a:cs typeface="+mn-ea"/>
                <a:sym typeface="+mn-lt"/>
              </a:rPr>
              <a:t> semper semper </a:t>
            </a:r>
            <a:r>
              <a:rPr lang="en-US" err="1">
                <a:cs typeface="+mn-ea"/>
                <a:sym typeface="+mn-lt"/>
              </a:rPr>
              <a:t>ullam</a:t>
            </a:r>
            <a:r>
              <a:rPr lang="en-US">
                <a:cs typeface="+mn-ea"/>
                <a:sym typeface="+mn-lt"/>
              </a:rPr>
              <a:t> </a:t>
            </a:r>
            <a:r>
              <a:rPr lang="en-US" err="1">
                <a:cs typeface="+mn-ea"/>
                <a:sym typeface="+mn-lt"/>
              </a:rPr>
              <a:t>fus</a:t>
            </a:r>
            <a:r>
              <a:rPr lang="en-US">
                <a:cs typeface="+mn-ea"/>
                <a:sym typeface="+mn-lt"/>
              </a:rPr>
              <a:t> </a:t>
            </a:r>
            <a:r>
              <a:rPr lang="en-US" err="1">
                <a:cs typeface="+mn-ea"/>
                <a:sym typeface="+mn-lt"/>
              </a:rPr>
              <a:t>nisl</a:t>
            </a:r>
            <a:r>
              <a:rPr lang="en-US">
                <a:cs typeface="+mn-ea"/>
                <a:sym typeface="+mn-lt"/>
              </a:rPr>
              <a:t>.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67"/>
          </p:nvPr>
        </p:nvSpPr>
        <p:spPr>
          <a:prstGeom prst="rect">
            <a:avLst/>
          </a:prstGeom>
        </p:spPr>
        <p:txBody>
          <a:bodyPr>
            <a:normAutofit fontScale="70000" lnSpcReduction="20000"/>
          </a:bodyPr>
          <a:lstStyle/>
          <a:p>
            <a:r>
              <a:rPr lang="en-US">
                <a:cs typeface="+mn-ea"/>
                <a:sym typeface="+mn-lt"/>
              </a:rPr>
              <a:t>Caption two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68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>
                <a:cs typeface="+mn-ea"/>
                <a:sym typeface="+mn-lt"/>
              </a:rPr>
              <a:t>Duis </a:t>
            </a:r>
            <a:r>
              <a:rPr lang="en-US" err="1">
                <a:cs typeface="+mn-ea"/>
                <a:sym typeface="+mn-lt"/>
              </a:rPr>
              <a:t>congue</a:t>
            </a:r>
            <a:r>
              <a:rPr lang="en-US">
                <a:cs typeface="+mn-ea"/>
                <a:sym typeface="+mn-lt"/>
              </a:rPr>
              <a:t> </a:t>
            </a:r>
            <a:r>
              <a:rPr lang="en-US" err="1">
                <a:cs typeface="+mn-ea"/>
                <a:sym typeface="+mn-lt"/>
              </a:rPr>
              <a:t>eros</a:t>
            </a:r>
            <a:r>
              <a:rPr lang="en-US">
                <a:cs typeface="+mn-ea"/>
                <a:sym typeface="+mn-lt"/>
              </a:rPr>
              <a:t> </a:t>
            </a:r>
            <a:r>
              <a:rPr lang="en-US" err="1">
                <a:cs typeface="+mn-ea"/>
                <a:sym typeface="+mn-lt"/>
              </a:rPr>
              <a:t>vel</a:t>
            </a:r>
            <a:r>
              <a:rPr lang="en-US">
                <a:cs typeface="+mn-ea"/>
                <a:sym typeface="+mn-lt"/>
              </a:rPr>
              <a:t> </a:t>
            </a:r>
            <a:r>
              <a:rPr lang="en-US" err="1">
                <a:cs typeface="+mn-ea"/>
                <a:sym typeface="+mn-lt"/>
              </a:rPr>
              <a:t>lectus</a:t>
            </a:r>
            <a:r>
              <a:rPr lang="en-US">
                <a:cs typeface="+mn-ea"/>
                <a:sym typeface="+mn-lt"/>
              </a:rPr>
              <a:t> semper semper </a:t>
            </a:r>
            <a:r>
              <a:rPr lang="en-US" err="1">
                <a:cs typeface="+mn-ea"/>
                <a:sym typeface="+mn-lt"/>
              </a:rPr>
              <a:t>ullam</a:t>
            </a:r>
            <a:r>
              <a:rPr lang="en-US">
                <a:cs typeface="+mn-ea"/>
                <a:sym typeface="+mn-lt"/>
              </a:rPr>
              <a:t> </a:t>
            </a:r>
            <a:r>
              <a:rPr lang="en-US" err="1">
                <a:cs typeface="+mn-ea"/>
                <a:sym typeface="+mn-lt"/>
              </a:rPr>
              <a:t>fus</a:t>
            </a:r>
            <a:r>
              <a:rPr lang="en-US">
                <a:cs typeface="+mn-ea"/>
                <a:sym typeface="+mn-lt"/>
              </a:rPr>
              <a:t> </a:t>
            </a:r>
            <a:r>
              <a:rPr lang="en-US" err="1">
                <a:cs typeface="+mn-ea"/>
                <a:sym typeface="+mn-lt"/>
              </a:rPr>
              <a:t>nisl</a:t>
            </a:r>
            <a:r>
              <a:rPr lang="en-US">
                <a:cs typeface="+mn-ea"/>
                <a:sym typeface="+mn-lt"/>
              </a:rPr>
              <a:t>.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70"/>
          </p:nvPr>
        </p:nvSpPr>
        <p:spPr>
          <a:prstGeom prst="rect">
            <a:avLst/>
          </a:prstGeom>
        </p:spPr>
        <p:txBody>
          <a:bodyPr>
            <a:normAutofit fontScale="70000" lnSpcReduction="20000"/>
          </a:bodyPr>
          <a:lstStyle/>
          <a:p>
            <a:r>
              <a:rPr lang="en-US">
                <a:cs typeface="+mn-ea"/>
                <a:sym typeface="+mn-lt"/>
              </a:rPr>
              <a:t>Caption three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7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>
                <a:cs typeface="+mn-ea"/>
                <a:sym typeface="+mn-lt"/>
              </a:rPr>
              <a:t>Duis </a:t>
            </a:r>
            <a:r>
              <a:rPr lang="en-US" err="1">
                <a:cs typeface="+mn-ea"/>
                <a:sym typeface="+mn-lt"/>
              </a:rPr>
              <a:t>congue</a:t>
            </a:r>
            <a:r>
              <a:rPr lang="en-US">
                <a:cs typeface="+mn-ea"/>
                <a:sym typeface="+mn-lt"/>
              </a:rPr>
              <a:t> </a:t>
            </a:r>
            <a:r>
              <a:rPr lang="en-US" err="1">
                <a:cs typeface="+mn-ea"/>
                <a:sym typeface="+mn-lt"/>
              </a:rPr>
              <a:t>eros</a:t>
            </a:r>
            <a:r>
              <a:rPr lang="en-US">
                <a:cs typeface="+mn-ea"/>
                <a:sym typeface="+mn-lt"/>
              </a:rPr>
              <a:t> </a:t>
            </a:r>
            <a:r>
              <a:rPr lang="en-US" err="1">
                <a:cs typeface="+mn-ea"/>
                <a:sym typeface="+mn-lt"/>
              </a:rPr>
              <a:t>vel</a:t>
            </a:r>
            <a:r>
              <a:rPr lang="en-US">
                <a:cs typeface="+mn-ea"/>
                <a:sym typeface="+mn-lt"/>
              </a:rPr>
              <a:t> </a:t>
            </a:r>
            <a:r>
              <a:rPr lang="en-US" err="1">
                <a:cs typeface="+mn-ea"/>
                <a:sym typeface="+mn-lt"/>
              </a:rPr>
              <a:t>lectus</a:t>
            </a:r>
            <a:r>
              <a:rPr lang="en-US">
                <a:cs typeface="+mn-ea"/>
                <a:sym typeface="+mn-lt"/>
              </a:rPr>
              <a:t> semper semper </a:t>
            </a:r>
            <a:r>
              <a:rPr lang="en-US" err="1">
                <a:cs typeface="+mn-ea"/>
                <a:sym typeface="+mn-lt"/>
              </a:rPr>
              <a:t>ullam</a:t>
            </a:r>
            <a:r>
              <a:rPr lang="en-US">
                <a:cs typeface="+mn-ea"/>
                <a:sym typeface="+mn-lt"/>
              </a:rPr>
              <a:t> </a:t>
            </a:r>
            <a:r>
              <a:rPr lang="en-US" err="1">
                <a:cs typeface="+mn-ea"/>
                <a:sym typeface="+mn-lt"/>
              </a:rPr>
              <a:t>fus</a:t>
            </a:r>
            <a:r>
              <a:rPr lang="en-US">
                <a:cs typeface="+mn-ea"/>
                <a:sym typeface="+mn-lt"/>
              </a:rPr>
              <a:t> </a:t>
            </a:r>
            <a:r>
              <a:rPr lang="en-US" err="1">
                <a:cs typeface="+mn-ea"/>
                <a:sym typeface="+mn-lt"/>
              </a:rPr>
              <a:t>nisl</a:t>
            </a:r>
            <a:r>
              <a:rPr lang="en-US">
                <a:cs typeface="+mn-ea"/>
                <a:sym typeface="+mn-lt"/>
              </a:rPr>
              <a:t>.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73"/>
          </p:nvPr>
        </p:nvSpPr>
        <p:spPr>
          <a:prstGeom prst="rect">
            <a:avLst/>
          </a:prstGeom>
        </p:spPr>
        <p:txBody>
          <a:bodyPr>
            <a:normAutofit fontScale="70000" lnSpcReduction="20000"/>
          </a:bodyPr>
          <a:lstStyle/>
          <a:p>
            <a:r>
              <a:rPr lang="en-US" dirty="0">
                <a:cs typeface="+mn-ea"/>
                <a:sym typeface="+mn-lt"/>
              </a:rPr>
              <a:t>Caption four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74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>
                <a:cs typeface="+mn-ea"/>
                <a:sym typeface="+mn-lt"/>
              </a:rPr>
              <a:t>Duis </a:t>
            </a:r>
            <a:r>
              <a:rPr lang="en-US" err="1">
                <a:cs typeface="+mn-ea"/>
                <a:sym typeface="+mn-lt"/>
              </a:rPr>
              <a:t>congue</a:t>
            </a:r>
            <a:r>
              <a:rPr lang="en-US">
                <a:cs typeface="+mn-ea"/>
                <a:sym typeface="+mn-lt"/>
              </a:rPr>
              <a:t> </a:t>
            </a:r>
            <a:r>
              <a:rPr lang="en-US" err="1">
                <a:cs typeface="+mn-ea"/>
                <a:sym typeface="+mn-lt"/>
              </a:rPr>
              <a:t>eros</a:t>
            </a:r>
            <a:r>
              <a:rPr lang="en-US">
                <a:cs typeface="+mn-ea"/>
                <a:sym typeface="+mn-lt"/>
              </a:rPr>
              <a:t> </a:t>
            </a:r>
            <a:r>
              <a:rPr lang="en-US" err="1">
                <a:cs typeface="+mn-ea"/>
                <a:sym typeface="+mn-lt"/>
              </a:rPr>
              <a:t>vel</a:t>
            </a:r>
            <a:r>
              <a:rPr lang="en-US">
                <a:cs typeface="+mn-ea"/>
                <a:sym typeface="+mn-lt"/>
              </a:rPr>
              <a:t> </a:t>
            </a:r>
            <a:r>
              <a:rPr lang="en-US" err="1">
                <a:cs typeface="+mn-ea"/>
                <a:sym typeface="+mn-lt"/>
              </a:rPr>
              <a:t>lectus</a:t>
            </a:r>
            <a:r>
              <a:rPr lang="en-US">
                <a:cs typeface="+mn-ea"/>
                <a:sym typeface="+mn-lt"/>
              </a:rPr>
              <a:t> semper semper </a:t>
            </a:r>
            <a:r>
              <a:rPr lang="en-US" err="1">
                <a:cs typeface="+mn-ea"/>
                <a:sym typeface="+mn-lt"/>
              </a:rPr>
              <a:t>ullam</a:t>
            </a:r>
            <a:r>
              <a:rPr lang="en-US">
                <a:cs typeface="+mn-ea"/>
                <a:sym typeface="+mn-lt"/>
              </a:rPr>
              <a:t> </a:t>
            </a:r>
            <a:r>
              <a:rPr lang="en-US" err="1">
                <a:cs typeface="+mn-ea"/>
                <a:sym typeface="+mn-lt"/>
              </a:rPr>
              <a:t>fus</a:t>
            </a:r>
            <a:r>
              <a:rPr lang="en-US">
                <a:cs typeface="+mn-ea"/>
                <a:sym typeface="+mn-lt"/>
              </a:rPr>
              <a:t> </a:t>
            </a:r>
            <a:r>
              <a:rPr lang="en-US" err="1">
                <a:cs typeface="+mn-ea"/>
                <a:sym typeface="+mn-lt"/>
              </a:rPr>
              <a:t>nisl</a:t>
            </a:r>
            <a:r>
              <a:rPr lang="en-US">
                <a:cs typeface="+mn-ea"/>
                <a:sym typeface="+mn-lt"/>
              </a:rPr>
              <a:t>.</a:t>
            </a:r>
          </a:p>
        </p:txBody>
      </p:sp>
      <p:pic>
        <p:nvPicPr>
          <p:cNvPr id="4" name="图片占位符 3"/>
          <p:cNvPicPr>
            <a:picLocks noGrp="1" noChangeAspect="1"/>
          </p:cNvPicPr>
          <p:nvPr>
            <p:ph type="pic" sz="quarter" idx="48"/>
          </p:nvPr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18" name="图片占位符 17"/>
          <p:cNvPicPr>
            <a:picLocks noGrp="1" noChangeAspect="1"/>
          </p:cNvPicPr>
          <p:nvPr>
            <p:ph type="pic" sz="quarter" idx="66"/>
          </p:nvPr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22" name="图片占位符 21"/>
          <p:cNvPicPr>
            <a:picLocks noGrp="1" noChangeAspect="1"/>
          </p:cNvPicPr>
          <p:nvPr>
            <p:ph type="pic" sz="quarter" idx="72"/>
          </p:nvPr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20" name="图片占位符 19"/>
          <p:cNvPicPr>
            <a:picLocks noGrp="1" noChangeAspect="1"/>
          </p:cNvPicPr>
          <p:nvPr>
            <p:ph type="pic" sz="quarter" idx="69"/>
          </p:nvPr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16" name="文本框 15"/>
          <p:cNvSpPr txBox="1"/>
          <p:nvPr>
            <p:custDataLst>
              <p:tags r:id="rId1"/>
            </p:custDataLst>
          </p:nvPr>
        </p:nvSpPr>
        <p:spPr>
          <a:xfrm>
            <a:off x="1540610" y="32531"/>
            <a:ext cx="7716583" cy="49795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spc="300" dirty="0">
                <a:solidFill>
                  <a:srgbClr val="DF2720"/>
                </a:solidFill>
                <a:cs typeface="+mn-ea"/>
                <a:sym typeface="+mn-lt"/>
              </a:rPr>
              <a:t>此处添加您的标题</a:t>
            </a:r>
            <a:endParaRPr lang="en-US" altLang="zh-CN" sz="2400" spc="300" dirty="0">
              <a:solidFill>
                <a:srgbClr val="DF2720"/>
              </a:solidFill>
              <a:cs typeface="+mn-ea"/>
              <a:sym typeface="+mn-lt"/>
            </a:endParaRPr>
          </a:p>
        </p:txBody>
      </p:sp>
      <p:sp>
        <p:nvSpPr>
          <p:cNvPr id="17" name="矩形 16"/>
          <p:cNvSpPr/>
          <p:nvPr>
            <p:custDataLst>
              <p:tags r:id="rId2"/>
            </p:custDataLst>
          </p:nvPr>
        </p:nvSpPr>
        <p:spPr>
          <a:xfrm>
            <a:off x="1540610" y="538718"/>
            <a:ext cx="49936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DF2720"/>
                </a:solidFill>
                <a:cs typeface="+mn-ea"/>
                <a:sym typeface="+mn-lt"/>
              </a:rPr>
              <a:t>Please replace text, click add relevant headline</a:t>
            </a:r>
            <a:endParaRPr lang="zh-CN" altLang="en-US" dirty="0">
              <a:solidFill>
                <a:srgbClr val="DF2720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71151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4000">
        <p:random/>
      </p:transition>
    </mc:Choice>
    <mc:Fallback xmlns="">
      <p:transition spd="slow" advClick="0" advTm="4000">
        <p:random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组合 69"/>
          <p:cNvGrpSpPr/>
          <p:nvPr/>
        </p:nvGrpSpPr>
        <p:grpSpPr>
          <a:xfrm>
            <a:off x="0" y="-58119"/>
            <a:ext cx="12192000" cy="6974237"/>
            <a:chOff x="0" y="-58119"/>
            <a:chExt cx="12192000" cy="6974237"/>
          </a:xfrm>
        </p:grpSpPr>
        <p:pic>
          <p:nvPicPr>
            <p:cNvPr id="71" name="图片 70" descr="图片包含 电子产品, 电路&#10;&#10;已生成极高可信度的说明"/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72" name="图片 71" descr="图片包含 天空, 户外&#10;&#10;已生成极高可信度的说明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-58119"/>
              <a:ext cx="12192000" cy="6974237"/>
            </a:xfrm>
            <a:prstGeom prst="rect">
              <a:avLst/>
            </a:prstGeom>
          </p:spPr>
        </p:pic>
        <p:pic>
          <p:nvPicPr>
            <p:cNvPr id="73" name="图片 72" descr="图片包含 事情&#10;&#10;已生成高可信度的说明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4512491"/>
              <a:ext cx="12192000" cy="2345509"/>
            </a:xfrm>
            <a:prstGeom prst="rect">
              <a:avLst/>
            </a:prstGeom>
          </p:spPr>
        </p:pic>
        <p:pic>
          <p:nvPicPr>
            <p:cNvPr id="74" name="图片 73" descr="图片包含 宗教场所, 建筑物, 喇嘛庙, 庙宇&#10;&#10;已生成极高可信度的说明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438122" y="3774075"/>
              <a:ext cx="5753878" cy="3083925"/>
            </a:xfrm>
            <a:prstGeom prst="rect">
              <a:avLst/>
            </a:prstGeom>
          </p:spPr>
        </p:pic>
        <p:pic>
          <p:nvPicPr>
            <p:cNvPr id="75" name="图片 74"/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096000" y="4456166"/>
              <a:ext cx="922440" cy="1792514"/>
            </a:xfrm>
            <a:prstGeom prst="rect">
              <a:avLst/>
            </a:prstGeom>
          </p:spPr>
        </p:pic>
        <p:pic>
          <p:nvPicPr>
            <p:cNvPr id="76" name="图片 75" descr="图片包含 室内, 红色&#10;&#10;已生成极高可信度的说明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6361016"/>
              <a:ext cx="12192000" cy="526043"/>
            </a:xfrm>
            <a:prstGeom prst="rect">
              <a:avLst/>
            </a:prstGeom>
          </p:spPr>
        </p:pic>
        <p:pic>
          <p:nvPicPr>
            <p:cNvPr id="77" name="图片 76" descr="图片包含 室内, 就坐, 红色&#10;&#10;已生成极高可信度的说明"/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5834743"/>
              <a:ext cx="12192000" cy="1052316"/>
            </a:xfrm>
            <a:prstGeom prst="rect">
              <a:avLst/>
            </a:prstGeom>
          </p:spPr>
        </p:pic>
      </p:grpSp>
      <p:grpSp>
        <p:nvGrpSpPr>
          <p:cNvPr id="78" name="组合 77"/>
          <p:cNvGrpSpPr/>
          <p:nvPr/>
        </p:nvGrpSpPr>
        <p:grpSpPr>
          <a:xfrm>
            <a:off x="0" y="0"/>
            <a:ext cx="4305795" cy="1886857"/>
            <a:chOff x="0" y="0"/>
            <a:chExt cx="4305795" cy="1886857"/>
          </a:xfrm>
        </p:grpSpPr>
        <p:pic>
          <p:nvPicPr>
            <p:cNvPr id="79" name="图片 78" descr="图片包含 轮廓&#10;&#10;已生成高可信度的说明"/>
            <p:cNvPicPr>
              <a:picLocks noChangeAspect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0"/>
              <a:ext cx="4305795" cy="1886857"/>
            </a:xfrm>
            <a:prstGeom prst="rect">
              <a:avLst/>
            </a:prstGeom>
          </p:spPr>
        </p:pic>
        <p:pic>
          <p:nvPicPr>
            <p:cNvPr id="80" name="图片 79" descr="图片包含 物体&#10;&#10;已生成高可信度的说明"/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9288" y="112794"/>
              <a:ext cx="1156937" cy="872962"/>
            </a:xfrm>
            <a:prstGeom prst="rect">
              <a:avLst/>
            </a:prstGeom>
          </p:spPr>
        </p:pic>
      </p:grpSp>
      <p:pic>
        <p:nvPicPr>
          <p:cNvPr id="81" name="图片 80" descr="图片包含 事情&#10;&#10;已生成高可信度的说明"/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8202" y="3829539"/>
            <a:ext cx="3901730" cy="2988699"/>
          </a:xfrm>
          <a:prstGeom prst="rect">
            <a:avLst/>
          </a:prstGeom>
        </p:spPr>
      </p:pic>
      <p:pic>
        <p:nvPicPr>
          <p:cNvPr id="82" name="图片 81" descr="图片包含 事情, 物体&#10;&#10;已生成高可信度的说明"/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1320" y="4359593"/>
            <a:ext cx="3901730" cy="2556525"/>
          </a:xfrm>
          <a:prstGeom prst="rect">
            <a:avLst/>
          </a:prstGeom>
        </p:spPr>
      </p:pic>
      <p:pic>
        <p:nvPicPr>
          <p:cNvPr id="83" name="图片 82" descr="图片包含 事情, 物体&#10;&#10;已生成极高可信度的说明"/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9288" y="5206036"/>
            <a:ext cx="3901730" cy="1669157"/>
          </a:xfrm>
          <a:prstGeom prst="rect">
            <a:avLst/>
          </a:prstGeom>
        </p:spPr>
      </p:pic>
      <p:grpSp>
        <p:nvGrpSpPr>
          <p:cNvPr id="90" name="组合 25"/>
          <p:cNvGrpSpPr>
            <a:grpSpLocks/>
          </p:cNvGrpSpPr>
          <p:nvPr/>
        </p:nvGrpSpPr>
        <p:grpSpPr bwMode="auto">
          <a:xfrm>
            <a:off x="2835659" y="988384"/>
            <a:ext cx="2384425" cy="669925"/>
            <a:chOff x="3962424" y="1843577"/>
            <a:chExt cx="2384408" cy="811393"/>
          </a:xfrm>
        </p:grpSpPr>
        <p:sp>
          <p:nvSpPr>
            <p:cNvPr id="91" name="五边形 27"/>
            <p:cNvSpPr/>
            <p:nvPr/>
          </p:nvSpPr>
          <p:spPr>
            <a:xfrm>
              <a:off x="3962424" y="1845287"/>
              <a:ext cx="2384408" cy="809683"/>
            </a:xfrm>
            <a:prstGeom prst="homePlate">
              <a:avLst/>
            </a:prstGeom>
            <a:gradFill>
              <a:gsLst>
                <a:gs pos="89000">
                  <a:srgbClr val="C00000"/>
                </a:gs>
                <a:gs pos="35000">
                  <a:srgbClr val="FF3300"/>
                </a:gs>
              </a:gsLst>
              <a:lin ang="5400000" scaled="1"/>
            </a:gradFill>
            <a:ln w="15875">
              <a:gradFill flip="none" rotWithShape="1">
                <a:gsLst>
                  <a:gs pos="0">
                    <a:srgbClr val="FFF200"/>
                  </a:gs>
                  <a:gs pos="45000">
                    <a:srgbClr val="FF7A00"/>
                  </a:gs>
                  <a:gs pos="70000">
                    <a:srgbClr val="FF0300"/>
                  </a:gs>
                  <a:gs pos="100000">
                    <a:srgbClr val="4D0808"/>
                  </a:gs>
                </a:gsLst>
                <a:lin ang="8100000" scaled="1"/>
                <a:tileRect/>
              </a:gradFill>
            </a:ln>
            <a:effectLst>
              <a:reflection blurRad="6350" stA="25000" endPos="230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2" name="TextBox 28">
              <a:hlinkClick r:id="" action="ppaction://hlinkshowjump?jump=nextslide"/>
            </p:cNvPr>
            <p:cNvSpPr txBox="1">
              <a:spLocks noChangeArrowheads="1"/>
            </p:cNvSpPr>
            <p:nvPr/>
          </p:nvSpPr>
          <p:spPr bwMode="auto">
            <a:xfrm>
              <a:off x="4505743" y="1843577"/>
              <a:ext cx="1245854" cy="7820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dist" eaLnBrk="1" hangingPunct="1"/>
              <a:r>
                <a:rPr lang="zh-CN" altLang="en-US" sz="3600" b="1">
                  <a:solidFill>
                    <a:srgbClr val="FFFF00"/>
                  </a:solidFill>
                  <a:latin typeface="+mn-lt"/>
                  <a:ea typeface="+mn-ea"/>
                  <a:cs typeface="+mn-ea"/>
                  <a:sym typeface="+mn-lt"/>
                </a:rPr>
                <a:t>目 录</a:t>
              </a:r>
            </a:p>
          </p:txBody>
        </p:sp>
      </p:grpSp>
      <p:grpSp>
        <p:nvGrpSpPr>
          <p:cNvPr id="93" name="组合 29"/>
          <p:cNvGrpSpPr>
            <a:grpSpLocks/>
          </p:cNvGrpSpPr>
          <p:nvPr/>
        </p:nvGrpSpPr>
        <p:grpSpPr bwMode="auto">
          <a:xfrm>
            <a:off x="3491297" y="2118684"/>
            <a:ext cx="5473700" cy="450850"/>
            <a:chOff x="1259632" y="1230288"/>
            <a:chExt cx="4896544" cy="403076"/>
          </a:xfrm>
        </p:grpSpPr>
        <p:sp>
          <p:nvSpPr>
            <p:cNvPr id="94" name="圆角矩形 30"/>
            <p:cNvSpPr/>
            <p:nvPr/>
          </p:nvSpPr>
          <p:spPr>
            <a:xfrm>
              <a:off x="1259632" y="1230288"/>
              <a:ext cx="4896544" cy="403076"/>
            </a:xfrm>
            <a:prstGeom prst="roundRect">
              <a:avLst>
                <a:gd name="adj" fmla="val 0"/>
              </a:avLst>
            </a:prstGeom>
            <a:solidFill>
              <a:srgbClr val="FFC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5" name="矩形 94"/>
            <p:cNvSpPr/>
            <p:nvPr/>
          </p:nvSpPr>
          <p:spPr>
            <a:xfrm>
              <a:off x="1289454" y="1251578"/>
              <a:ext cx="359289" cy="360498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b="1" dirty="0">
                  <a:cs typeface="+mn-ea"/>
                  <a:sym typeface="+mn-lt"/>
                </a:rPr>
                <a:t>1</a:t>
              </a:r>
              <a:endParaRPr lang="zh-CN" altLang="en-US" b="1" dirty="0">
                <a:cs typeface="+mn-ea"/>
                <a:sym typeface="+mn-lt"/>
              </a:endParaRPr>
            </a:p>
          </p:txBody>
        </p:sp>
      </p:grpSp>
      <p:grpSp>
        <p:nvGrpSpPr>
          <p:cNvPr id="96" name="组合 32"/>
          <p:cNvGrpSpPr>
            <a:grpSpLocks/>
          </p:cNvGrpSpPr>
          <p:nvPr/>
        </p:nvGrpSpPr>
        <p:grpSpPr bwMode="auto">
          <a:xfrm>
            <a:off x="3491297" y="2702884"/>
            <a:ext cx="5473700" cy="450850"/>
            <a:chOff x="1259632" y="1752346"/>
            <a:chExt cx="4896544" cy="403076"/>
          </a:xfrm>
        </p:grpSpPr>
        <p:sp>
          <p:nvSpPr>
            <p:cNvPr id="97" name="圆角矩形 33"/>
            <p:cNvSpPr/>
            <p:nvPr/>
          </p:nvSpPr>
          <p:spPr>
            <a:xfrm>
              <a:off x="1259632" y="1752346"/>
              <a:ext cx="4896544" cy="403076"/>
            </a:xfrm>
            <a:prstGeom prst="roundRect">
              <a:avLst>
                <a:gd name="adj" fmla="val 0"/>
              </a:avLst>
            </a:prstGeom>
            <a:solidFill>
              <a:srgbClr val="FFC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8" name="矩形 97"/>
            <p:cNvSpPr/>
            <p:nvPr/>
          </p:nvSpPr>
          <p:spPr>
            <a:xfrm>
              <a:off x="1289454" y="1773636"/>
              <a:ext cx="359289" cy="360498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b="1" dirty="0">
                  <a:cs typeface="+mn-ea"/>
                  <a:sym typeface="+mn-lt"/>
                </a:rPr>
                <a:t>2</a:t>
              </a:r>
              <a:endParaRPr lang="zh-CN" altLang="en-US" b="1" dirty="0">
                <a:cs typeface="+mn-ea"/>
                <a:sym typeface="+mn-lt"/>
              </a:endParaRPr>
            </a:p>
          </p:txBody>
        </p:sp>
      </p:grpSp>
      <p:grpSp>
        <p:nvGrpSpPr>
          <p:cNvPr id="99" name="组合 35"/>
          <p:cNvGrpSpPr>
            <a:grpSpLocks/>
          </p:cNvGrpSpPr>
          <p:nvPr/>
        </p:nvGrpSpPr>
        <p:grpSpPr bwMode="auto">
          <a:xfrm>
            <a:off x="3491297" y="3285497"/>
            <a:ext cx="5473700" cy="450850"/>
            <a:chOff x="1259632" y="2274404"/>
            <a:chExt cx="4896544" cy="403076"/>
          </a:xfrm>
        </p:grpSpPr>
        <p:sp>
          <p:nvSpPr>
            <p:cNvPr id="100" name="圆角矩形 36"/>
            <p:cNvSpPr/>
            <p:nvPr/>
          </p:nvSpPr>
          <p:spPr>
            <a:xfrm>
              <a:off x="1259632" y="2274404"/>
              <a:ext cx="4896544" cy="403076"/>
            </a:xfrm>
            <a:prstGeom prst="roundRect">
              <a:avLst>
                <a:gd name="adj" fmla="val 0"/>
              </a:avLst>
            </a:prstGeom>
            <a:solidFill>
              <a:srgbClr val="FFC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1" name="矩形 100"/>
            <p:cNvSpPr/>
            <p:nvPr/>
          </p:nvSpPr>
          <p:spPr>
            <a:xfrm>
              <a:off x="1289454" y="2295693"/>
              <a:ext cx="359289" cy="360498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b="1" dirty="0">
                  <a:cs typeface="+mn-ea"/>
                  <a:sym typeface="+mn-lt"/>
                </a:rPr>
                <a:t>3</a:t>
              </a:r>
              <a:endParaRPr lang="zh-CN" altLang="en-US" b="1" dirty="0">
                <a:cs typeface="+mn-ea"/>
                <a:sym typeface="+mn-lt"/>
              </a:endParaRPr>
            </a:p>
          </p:txBody>
        </p:sp>
      </p:grpSp>
      <p:sp>
        <p:nvSpPr>
          <p:cNvPr id="102" name="TextBox 38">
            <a:hlinkClick r:id="" action="ppaction://hlinkshowjump?jump=nextslide"/>
          </p:cNvPr>
          <p:cNvSpPr txBox="1">
            <a:spLocks noChangeArrowheads="1"/>
          </p:cNvSpPr>
          <p:nvPr/>
        </p:nvSpPr>
        <p:spPr bwMode="auto">
          <a:xfrm>
            <a:off x="4212022" y="2131384"/>
            <a:ext cx="346233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000" b="1" dirty="0">
                <a:solidFill>
                  <a:srgbClr val="C00000"/>
                </a:solidFill>
                <a:latin typeface="+mn-lt"/>
                <a:ea typeface="+mn-ea"/>
                <a:cs typeface="+mn-ea"/>
                <a:sym typeface="+mn-lt"/>
              </a:rPr>
              <a:t>社会主义核心背景介绍</a:t>
            </a:r>
          </a:p>
        </p:txBody>
      </p:sp>
      <p:sp>
        <p:nvSpPr>
          <p:cNvPr id="103" name="TextBox 39">
            <a:hlinkClick r:id="" action="ppaction://hlinkshowjump?jump=nextslide"/>
          </p:cNvPr>
          <p:cNvSpPr txBox="1">
            <a:spLocks noChangeArrowheads="1"/>
          </p:cNvSpPr>
          <p:nvPr/>
        </p:nvSpPr>
        <p:spPr bwMode="auto">
          <a:xfrm>
            <a:off x="4069426" y="2712899"/>
            <a:ext cx="32924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zh-CN" altLang="en-US" sz="2000" b="1" dirty="0">
                <a:solidFill>
                  <a:srgbClr val="C00000"/>
                </a:solidFill>
                <a:latin typeface="+mn-lt"/>
                <a:ea typeface="+mn-ea"/>
                <a:cs typeface="+mn-ea"/>
                <a:sym typeface="+mn-lt"/>
              </a:rPr>
              <a:t>社会主义核心的主要内容</a:t>
            </a:r>
          </a:p>
        </p:txBody>
      </p:sp>
      <p:sp>
        <p:nvSpPr>
          <p:cNvPr id="104" name="TextBox 40">
            <a:hlinkClick r:id="" action="ppaction://hlinkshowjump?jump=nextslide"/>
          </p:cNvPr>
          <p:cNvSpPr txBox="1">
            <a:spLocks noChangeArrowheads="1"/>
          </p:cNvSpPr>
          <p:nvPr/>
        </p:nvSpPr>
        <p:spPr bwMode="auto">
          <a:xfrm>
            <a:off x="4212021" y="3296609"/>
            <a:ext cx="368374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000" b="1" dirty="0">
                <a:solidFill>
                  <a:srgbClr val="C00000"/>
                </a:solidFill>
                <a:latin typeface="+mn-lt"/>
                <a:ea typeface="+mn-ea"/>
                <a:cs typeface="+mn-ea"/>
                <a:sym typeface="+mn-lt"/>
              </a:rPr>
              <a:t>如何落实社会主义核心</a:t>
            </a:r>
          </a:p>
        </p:txBody>
      </p:sp>
      <p:grpSp>
        <p:nvGrpSpPr>
          <p:cNvPr id="105" name="组合 41"/>
          <p:cNvGrpSpPr>
            <a:grpSpLocks/>
          </p:cNvGrpSpPr>
          <p:nvPr/>
        </p:nvGrpSpPr>
        <p:grpSpPr bwMode="auto">
          <a:xfrm>
            <a:off x="3491297" y="3853822"/>
            <a:ext cx="5473700" cy="449262"/>
            <a:chOff x="1259632" y="2274404"/>
            <a:chExt cx="4896544" cy="403076"/>
          </a:xfrm>
        </p:grpSpPr>
        <p:sp>
          <p:nvSpPr>
            <p:cNvPr id="106" name="圆角矩形 42"/>
            <p:cNvSpPr/>
            <p:nvPr/>
          </p:nvSpPr>
          <p:spPr>
            <a:xfrm>
              <a:off x="1259632" y="2274404"/>
              <a:ext cx="4896544" cy="403076"/>
            </a:xfrm>
            <a:prstGeom prst="roundRect">
              <a:avLst>
                <a:gd name="adj" fmla="val 0"/>
              </a:avLst>
            </a:prstGeom>
            <a:solidFill>
              <a:srgbClr val="FFC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7" name="矩形 106"/>
            <p:cNvSpPr/>
            <p:nvPr/>
          </p:nvSpPr>
          <p:spPr>
            <a:xfrm>
              <a:off x="1289454" y="2295768"/>
              <a:ext cx="359289" cy="360348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b="1" dirty="0">
                  <a:cs typeface="+mn-ea"/>
                  <a:sym typeface="+mn-lt"/>
                </a:rPr>
                <a:t>4</a:t>
              </a:r>
              <a:endParaRPr lang="zh-CN" altLang="en-US" b="1" dirty="0">
                <a:cs typeface="+mn-ea"/>
                <a:sym typeface="+mn-lt"/>
              </a:endParaRPr>
            </a:p>
          </p:txBody>
        </p:sp>
      </p:grpSp>
      <p:sp>
        <p:nvSpPr>
          <p:cNvPr id="108" name="TextBox 44">
            <a:hlinkClick r:id="" action="ppaction://hlinkshowjump?jump=nextslide"/>
          </p:cNvPr>
          <p:cNvSpPr txBox="1">
            <a:spLocks noChangeArrowheads="1"/>
          </p:cNvSpPr>
          <p:nvPr/>
        </p:nvSpPr>
        <p:spPr bwMode="auto">
          <a:xfrm>
            <a:off x="4212022" y="3864934"/>
            <a:ext cx="41052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000" b="1" dirty="0">
                <a:solidFill>
                  <a:srgbClr val="C00000"/>
                </a:solidFill>
                <a:latin typeface="+mn-lt"/>
                <a:ea typeface="+mn-ea"/>
                <a:cs typeface="+mn-ea"/>
                <a:sym typeface="+mn-lt"/>
              </a:rPr>
              <a:t>社会主义核心价值观</a:t>
            </a:r>
          </a:p>
        </p:txBody>
      </p:sp>
    </p:spTree>
    <p:extLst>
      <p:ext uri="{BB962C8B-B14F-4D97-AF65-F5344CB8AC3E}">
        <p14:creationId xmlns:p14="http://schemas.microsoft.com/office/powerpoint/2010/main" val="3814225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000"/>
                            </p:stCondLst>
                            <p:childTnLst>
                              <p:par>
                                <p:cTn id="36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2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" grpId="0"/>
      <p:bldP spid="103" grpId="0"/>
      <p:bldP spid="104" grpId="0"/>
      <p:bldP spid="10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3"/>
          <p:cNvSpPr>
            <a:spLocks noChangeAspect="1" noChangeArrowheads="1" noTextEdit="1"/>
          </p:cNvSpPr>
          <p:nvPr/>
        </p:nvSpPr>
        <p:spPr bwMode="auto">
          <a:xfrm>
            <a:off x="1183656" y="1637212"/>
            <a:ext cx="4938606" cy="43867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35" tIns="45718" rIns="91435" bIns="45718" numCol="1" anchor="t" anchorCtr="0" compatLnSpc="1">
            <a:prstTxWarp prst="textNoShape">
              <a:avLst/>
            </a:prstTxWarp>
          </a:bodyPr>
          <a:lstStyle/>
          <a:p>
            <a:endParaRPr lang="en-US" b="1">
              <a:solidFill>
                <a:schemeClr val="bg1"/>
              </a:solidFill>
              <a:cs typeface="+mn-ea"/>
              <a:sym typeface="+mn-lt"/>
            </a:endParaRPr>
          </a:p>
        </p:txBody>
      </p:sp>
      <p:grpSp>
        <p:nvGrpSpPr>
          <p:cNvPr id="3" name="Group 51"/>
          <p:cNvGrpSpPr/>
          <p:nvPr/>
        </p:nvGrpSpPr>
        <p:grpSpPr>
          <a:xfrm>
            <a:off x="1183657" y="4683158"/>
            <a:ext cx="4935068" cy="1344320"/>
            <a:chOff x="589563" y="4433292"/>
            <a:chExt cx="4935339" cy="1344393"/>
          </a:xfrm>
        </p:grpSpPr>
        <p:sp>
          <p:nvSpPr>
            <p:cNvPr id="4" name="Freeform 7"/>
            <p:cNvSpPr>
              <a:spLocks/>
            </p:cNvSpPr>
            <p:nvPr/>
          </p:nvSpPr>
          <p:spPr bwMode="auto">
            <a:xfrm>
              <a:off x="589563" y="4433292"/>
              <a:ext cx="4935339" cy="896852"/>
            </a:xfrm>
            <a:custGeom>
              <a:avLst/>
              <a:gdLst>
                <a:gd name="T0" fmla="*/ 0 w 2790"/>
                <a:gd name="T1" fmla="*/ 0 h 507"/>
                <a:gd name="T2" fmla="*/ 2790 w 2790"/>
                <a:gd name="T3" fmla="*/ 0 h 507"/>
                <a:gd name="T4" fmla="*/ 2790 w 2790"/>
                <a:gd name="T5" fmla="*/ 507 h 507"/>
                <a:gd name="T6" fmla="*/ 0 w 2790"/>
                <a:gd name="T7" fmla="*/ 507 h 507"/>
                <a:gd name="T8" fmla="*/ 0 w 2790"/>
                <a:gd name="T9" fmla="*/ 0 h 507"/>
                <a:gd name="T10" fmla="*/ 0 w 2790"/>
                <a:gd name="T11" fmla="*/ 0 h 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90" h="507">
                  <a:moveTo>
                    <a:pt x="0" y="0"/>
                  </a:moveTo>
                  <a:lnTo>
                    <a:pt x="2790" y="0"/>
                  </a:lnTo>
                  <a:lnTo>
                    <a:pt x="2790" y="507"/>
                  </a:lnTo>
                  <a:lnTo>
                    <a:pt x="0" y="507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35" tIns="45718" rIns="91435" bIns="45718" numCol="1" anchor="t" anchorCtr="0" compatLnSpc="1">
              <a:prstTxWarp prst="textNoShape">
                <a:avLst/>
              </a:prstTxWarp>
            </a:bodyPr>
            <a:lstStyle/>
            <a:p>
              <a:endParaRPr lang="en-US" sz="1707" b="1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5" name="Freeform 9"/>
            <p:cNvSpPr>
              <a:spLocks/>
            </p:cNvSpPr>
            <p:nvPr/>
          </p:nvSpPr>
          <p:spPr bwMode="auto">
            <a:xfrm>
              <a:off x="589563" y="4433292"/>
              <a:ext cx="979992" cy="1344393"/>
            </a:xfrm>
            <a:custGeom>
              <a:avLst/>
              <a:gdLst>
                <a:gd name="T0" fmla="*/ 277 w 554"/>
                <a:gd name="T1" fmla="*/ 760 h 760"/>
                <a:gd name="T2" fmla="*/ 0 w 554"/>
                <a:gd name="T3" fmla="*/ 507 h 760"/>
                <a:gd name="T4" fmla="*/ 0 w 554"/>
                <a:gd name="T5" fmla="*/ 0 h 760"/>
                <a:gd name="T6" fmla="*/ 0 w 554"/>
                <a:gd name="T7" fmla="*/ 0 h 760"/>
                <a:gd name="T8" fmla="*/ 554 w 554"/>
                <a:gd name="T9" fmla="*/ 0 h 760"/>
                <a:gd name="T10" fmla="*/ 554 w 554"/>
                <a:gd name="T11" fmla="*/ 507 h 760"/>
                <a:gd name="T12" fmla="*/ 277 w 554"/>
                <a:gd name="T13" fmla="*/ 760 h 7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54" h="760">
                  <a:moveTo>
                    <a:pt x="277" y="760"/>
                  </a:moveTo>
                  <a:lnTo>
                    <a:pt x="0" y="507"/>
                  </a:lnTo>
                  <a:lnTo>
                    <a:pt x="0" y="0"/>
                  </a:lnTo>
                  <a:lnTo>
                    <a:pt x="0" y="0"/>
                  </a:lnTo>
                  <a:lnTo>
                    <a:pt x="554" y="0"/>
                  </a:lnTo>
                  <a:lnTo>
                    <a:pt x="554" y="507"/>
                  </a:lnTo>
                  <a:lnTo>
                    <a:pt x="277" y="76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35" tIns="45718" rIns="91435" bIns="45718" numCol="1" anchor="t" anchorCtr="0" compatLnSpc="1">
              <a:prstTxWarp prst="textNoShape">
                <a:avLst/>
              </a:prstTxWarp>
            </a:bodyPr>
            <a:lstStyle/>
            <a:p>
              <a:endParaRPr lang="en-US" sz="1707" b="1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6" name="Freeform 23"/>
            <p:cNvSpPr>
              <a:spLocks noEditPoints="1"/>
            </p:cNvSpPr>
            <p:nvPr/>
          </p:nvSpPr>
          <p:spPr bwMode="auto">
            <a:xfrm>
              <a:off x="877900" y="4902061"/>
              <a:ext cx="403318" cy="403318"/>
            </a:xfrm>
            <a:custGeom>
              <a:avLst/>
              <a:gdLst>
                <a:gd name="T0" fmla="*/ 48 w 96"/>
                <a:gd name="T1" fmla="*/ 0 h 96"/>
                <a:gd name="T2" fmla="*/ 82 w 96"/>
                <a:gd name="T3" fmla="*/ 14 h 96"/>
                <a:gd name="T4" fmla="*/ 96 w 96"/>
                <a:gd name="T5" fmla="*/ 48 h 96"/>
                <a:gd name="T6" fmla="*/ 82 w 96"/>
                <a:gd name="T7" fmla="*/ 82 h 96"/>
                <a:gd name="T8" fmla="*/ 48 w 96"/>
                <a:gd name="T9" fmla="*/ 96 h 96"/>
                <a:gd name="T10" fmla="*/ 14 w 96"/>
                <a:gd name="T11" fmla="*/ 82 h 96"/>
                <a:gd name="T12" fmla="*/ 0 w 96"/>
                <a:gd name="T13" fmla="*/ 48 h 96"/>
                <a:gd name="T14" fmla="*/ 14 w 96"/>
                <a:gd name="T15" fmla="*/ 14 h 96"/>
                <a:gd name="T16" fmla="*/ 48 w 96"/>
                <a:gd name="T17" fmla="*/ 0 h 96"/>
                <a:gd name="T18" fmla="*/ 80 w 96"/>
                <a:gd name="T19" fmla="*/ 16 h 96"/>
                <a:gd name="T20" fmla="*/ 80 w 96"/>
                <a:gd name="T21" fmla="*/ 16 h 96"/>
                <a:gd name="T22" fmla="*/ 48 w 96"/>
                <a:gd name="T23" fmla="*/ 3 h 96"/>
                <a:gd name="T24" fmla="*/ 16 w 96"/>
                <a:gd name="T25" fmla="*/ 16 h 96"/>
                <a:gd name="T26" fmla="*/ 3 w 96"/>
                <a:gd name="T27" fmla="*/ 48 h 96"/>
                <a:gd name="T28" fmla="*/ 16 w 96"/>
                <a:gd name="T29" fmla="*/ 80 h 96"/>
                <a:gd name="T30" fmla="*/ 48 w 96"/>
                <a:gd name="T31" fmla="*/ 94 h 96"/>
                <a:gd name="T32" fmla="*/ 80 w 96"/>
                <a:gd name="T33" fmla="*/ 80 h 96"/>
                <a:gd name="T34" fmla="*/ 93 w 96"/>
                <a:gd name="T35" fmla="*/ 48 h 96"/>
                <a:gd name="T36" fmla="*/ 80 w 96"/>
                <a:gd name="T37" fmla="*/ 1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6" h="96">
                  <a:moveTo>
                    <a:pt x="48" y="0"/>
                  </a:moveTo>
                  <a:cubicBezTo>
                    <a:pt x="61" y="0"/>
                    <a:pt x="73" y="6"/>
                    <a:pt x="82" y="14"/>
                  </a:cubicBezTo>
                  <a:cubicBezTo>
                    <a:pt x="91" y="23"/>
                    <a:pt x="96" y="35"/>
                    <a:pt x="96" y="48"/>
                  </a:cubicBezTo>
                  <a:cubicBezTo>
                    <a:pt x="96" y="62"/>
                    <a:pt x="91" y="74"/>
                    <a:pt x="82" y="82"/>
                  </a:cubicBezTo>
                  <a:cubicBezTo>
                    <a:pt x="73" y="91"/>
                    <a:pt x="61" y="96"/>
                    <a:pt x="48" y="96"/>
                  </a:cubicBezTo>
                  <a:cubicBezTo>
                    <a:pt x="35" y="96"/>
                    <a:pt x="23" y="91"/>
                    <a:pt x="14" y="82"/>
                  </a:cubicBezTo>
                  <a:cubicBezTo>
                    <a:pt x="6" y="74"/>
                    <a:pt x="0" y="62"/>
                    <a:pt x="0" y="48"/>
                  </a:cubicBezTo>
                  <a:cubicBezTo>
                    <a:pt x="0" y="35"/>
                    <a:pt x="6" y="23"/>
                    <a:pt x="14" y="14"/>
                  </a:cubicBezTo>
                  <a:cubicBezTo>
                    <a:pt x="23" y="6"/>
                    <a:pt x="35" y="0"/>
                    <a:pt x="48" y="0"/>
                  </a:cubicBezTo>
                  <a:close/>
                  <a:moveTo>
                    <a:pt x="80" y="16"/>
                  </a:moveTo>
                  <a:cubicBezTo>
                    <a:pt x="80" y="16"/>
                    <a:pt x="80" y="16"/>
                    <a:pt x="80" y="16"/>
                  </a:cubicBezTo>
                  <a:cubicBezTo>
                    <a:pt x="72" y="8"/>
                    <a:pt x="61" y="3"/>
                    <a:pt x="48" y="3"/>
                  </a:cubicBezTo>
                  <a:cubicBezTo>
                    <a:pt x="36" y="3"/>
                    <a:pt x="24" y="8"/>
                    <a:pt x="16" y="16"/>
                  </a:cubicBezTo>
                  <a:cubicBezTo>
                    <a:pt x="8" y="25"/>
                    <a:pt x="3" y="36"/>
                    <a:pt x="3" y="48"/>
                  </a:cubicBezTo>
                  <a:cubicBezTo>
                    <a:pt x="3" y="61"/>
                    <a:pt x="8" y="72"/>
                    <a:pt x="16" y="80"/>
                  </a:cubicBezTo>
                  <a:cubicBezTo>
                    <a:pt x="24" y="88"/>
                    <a:pt x="36" y="94"/>
                    <a:pt x="48" y="94"/>
                  </a:cubicBezTo>
                  <a:cubicBezTo>
                    <a:pt x="61" y="94"/>
                    <a:pt x="72" y="88"/>
                    <a:pt x="80" y="80"/>
                  </a:cubicBezTo>
                  <a:cubicBezTo>
                    <a:pt x="88" y="72"/>
                    <a:pt x="93" y="61"/>
                    <a:pt x="93" y="48"/>
                  </a:cubicBezTo>
                  <a:cubicBezTo>
                    <a:pt x="93" y="36"/>
                    <a:pt x="88" y="25"/>
                    <a:pt x="80" y="1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5" tIns="45718" rIns="91435" bIns="45718" numCol="1" anchor="t" anchorCtr="0" compatLnSpc="1">
              <a:prstTxWarp prst="textNoShape">
                <a:avLst/>
              </a:prstTxWarp>
            </a:bodyPr>
            <a:lstStyle/>
            <a:p>
              <a:endParaRPr lang="en-US" sz="1707" b="1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7" name="TextBox 43"/>
            <p:cNvSpPr txBox="1"/>
            <p:nvPr/>
          </p:nvSpPr>
          <p:spPr>
            <a:xfrm>
              <a:off x="903129" y="4962469"/>
              <a:ext cx="354603" cy="2770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chemeClr val="bg1"/>
                  </a:solidFill>
                  <a:cs typeface="+mn-ea"/>
                  <a:sym typeface="+mn-lt"/>
                </a:rPr>
                <a:t>04</a:t>
              </a:r>
            </a:p>
          </p:txBody>
        </p:sp>
        <p:sp>
          <p:nvSpPr>
            <p:cNvPr id="8" name="Rectangle 47"/>
            <p:cNvSpPr/>
            <p:nvPr/>
          </p:nvSpPr>
          <p:spPr>
            <a:xfrm>
              <a:off x="1901140" y="4555475"/>
              <a:ext cx="3292177" cy="62488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399" b="1" dirty="0">
                  <a:solidFill>
                    <a:schemeClr val="bg1"/>
                  </a:solidFill>
                  <a:cs typeface="+mn-ea"/>
                  <a:sym typeface="+mn-lt"/>
                </a:rPr>
                <a:t>请替换文字内容，修改文字内容，也可以直接复制你的内容到此</a:t>
              </a:r>
              <a:r>
                <a:rPr lang="en-US" altLang="zh-CN" sz="1399" b="1" dirty="0">
                  <a:solidFill>
                    <a:schemeClr val="bg1"/>
                  </a:solidFill>
                  <a:cs typeface="+mn-ea"/>
                  <a:sym typeface="+mn-lt"/>
                </a:rPr>
                <a:t>.</a:t>
              </a:r>
              <a:endParaRPr lang="zh-CN" altLang="en-US" sz="1399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9" name="Group 50"/>
          <p:cNvGrpSpPr/>
          <p:nvPr/>
        </p:nvGrpSpPr>
        <p:grpSpPr>
          <a:xfrm>
            <a:off x="1183657" y="3664306"/>
            <a:ext cx="4935068" cy="1346088"/>
            <a:chOff x="589563" y="3414384"/>
            <a:chExt cx="4935339" cy="1346162"/>
          </a:xfrm>
        </p:grpSpPr>
        <p:sp>
          <p:nvSpPr>
            <p:cNvPr id="10" name="Freeform 6"/>
            <p:cNvSpPr>
              <a:spLocks/>
            </p:cNvSpPr>
            <p:nvPr/>
          </p:nvSpPr>
          <p:spPr bwMode="auto">
            <a:xfrm>
              <a:off x="589563" y="3414384"/>
              <a:ext cx="4935339" cy="902159"/>
            </a:xfrm>
            <a:custGeom>
              <a:avLst/>
              <a:gdLst>
                <a:gd name="T0" fmla="*/ 0 w 2790"/>
                <a:gd name="T1" fmla="*/ 0 h 510"/>
                <a:gd name="T2" fmla="*/ 2790 w 2790"/>
                <a:gd name="T3" fmla="*/ 0 h 510"/>
                <a:gd name="T4" fmla="*/ 2790 w 2790"/>
                <a:gd name="T5" fmla="*/ 510 h 510"/>
                <a:gd name="T6" fmla="*/ 0 w 2790"/>
                <a:gd name="T7" fmla="*/ 510 h 510"/>
                <a:gd name="T8" fmla="*/ 0 w 2790"/>
                <a:gd name="T9" fmla="*/ 0 h 510"/>
                <a:gd name="T10" fmla="*/ 0 w 2790"/>
                <a:gd name="T11" fmla="*/ 0 h 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90" h="510">
                  <a:moveTo>
                    <a:pt x="0" y="0"/>
                  </a:moveTo>
                  <a:lnTo>
                    <a:pt x="2790" y="0"/>
                  </a:lnTo>
                  <a:lnTo>
                    <a:pt x="2790" y="510"/>
                  </a:lnTo>
                  <a:lnTo>
                    <a:pt x="0" y="51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vert="horz" wrap="square" lIns="91435" tIns="45718" rIns="91435" bIns="45718" numCol="1" anchor="t" anchorCtr="0" compatLnSpc="1">
              <a:prstTxWarp prst="textNoShape">
                <a:avLst/>
              </a:prstTxWarp>
            </a:bodyPr>
            <a:lstStyle/>
            <a:p>
              <a:endParaRPr lang="en-US" sz="1707" b="1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1" name="Freeform 11"/>
            <p:cNvSpPr>
              <a:spLocks/>
            </p:cNvSpPr>
            <p:nvPr/>
          </p:nvSpPr>
          <p:spPr bwMode="auto">
            <a:xfrm>
              <a:off x="589563" y="3414384"/>
              <a:ext cx="979992" cy="1346162"/>
            </a:xfrm>
            <a:custGeom>
              <a:avLst/>
              <a:gdLst>
                <a:gd name="T0" fmla="*/ 0 w 554"/>
                <a:gd name="T1" fmla="*/ 0 h 761"/>
                <a:gd name="T2" fmla="*/ 554 w 554"/>
                <a:gd name="T3" fmla="*/ 0 h 761"/>
                <a:gd name="T4" fmla="*/ 554 w 554"/>
                <a:gd name="T5" fmla="*/ 507 h 761"/>
                <a:gd name="T6" fmla="*/ 277 w 554"/>
                <a:gd name="T7" fmla="*/ 761 h 761"/>
                <a:gd name="T8" fmla="*/ 0 w 554"/>
                <a:gd name="T9" fmla="*/ 507 h 761"/>
                <a:gd name="T10" fmla="*/ 0 w 554"/>
                <a:gd name="T11" fmla="*/ 0 h 761"/>
                <a:gd name="T12" fmla="*/ 0 w 554"/>
                <a:gd name="T13" fmla="*/ 0 h 7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54" h="761">
                  <a:moveTo>
                    <a:pt x="0" y="0"/>
                  </a:moveTo>
                  <a:lnTo>
                    <a:pt x="554" y="0"/>
                  </a:lnTo>
                  <a:lnTo>
                    <a:pt x="554" y="507"/>
                  </a:lnTo>
                  <a:lnTo>
                    <a:pt x="277" y="761"/>
                  </a:lnTo>
                  <a:lnTo>
                    <a:pt x="0" y="507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35" tIns="45718" rIns="91435" bIns="45718" numCol="1" anchor="t" anchorCtr="0" compatLnSpc="1">
              <a:prstTxWarp prst="textNoShape">
                <a:avLst/>
              </a:prstTxWarp>
            </a:bodyPr>
            <a:lstStyle/>
            <a:p>
              <a:endParaRPr lang="en-US" sz="1707" b="1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2" name="Freeform 20"/>
            <p:cNvSpPr>
              <a:spLocks noEditPoints="1"/>
            </p:cNvSpPr>
            <p:nvPr/>
          </p:nvSpPr>
          <p:spPr bwMode="auto">
            <a:xfrm>
              <a:off x="877900" y="3888459"/>
              <a:ext cx="403318" cy="401549"/>
            </a:xfrm>
            <a:custGeom>
              <a:avLst/>
              <a:gdLst>
                <a:gd name="T0" fmla="*/ 48 w 96"/>
                <a:gd name="T1" fmla="*/ 0 h 96"/>
                <a:gd name="T2" fmla="*/ 82 w 96"/>
                <a:gd name="T3" fmla="*/ 14 h 96"/>
                <a:gd name="T4" fmla="*/ 96 w 96"/>
                <a:gd name="T5" fmla="*/ 48 h 96"/>
                <a:gd name="T6" fmla="*/ 82 w 96"/>
                <a:gd name="T7" fmla="*/ 82 h 96"/>
                <a:gd name="T8" fmla="*/ 48 w 96"/>
                <a:gd name="T9" fmla="*/ 96 h 96"/>
                <a:gd name="T10" fmla="*/ 14 w 96"/>
                <a:gd name="T11" fmla="*/ 82 h 96"/>
                <a:gd name="T12" fmla="*/ 0 w 96"/>
                <a:gd name="T13" fmla="*/ 48 h 96"/>
                <a:gd name="T14" fmla="*/ 14 w 96"/>
                <a:gd name="T15" fmla="*/ 14 h 96"/>
                <a:gd name="T16" fmla="*/ 48 w 96"/>
                <a:gd name="T17" fmla="*/ 0 h 96"/>
                <a:gd name="T18" fmla="*/ 80 w 96"/>
                <a:gd name="T19" fmla="*/ 16 h 96"/>
                <a:gd name="T20" fmla="*/ 80 w 96"/>
                <a:gd name="T21" fmla="*/ 16 h 96"/>
                <a:gd name="T22" fmla="*/ 48 w 96"/>
                <a:gd name="T23" fmla="*/ 2 h 96"/>
                <a:gd name="T24" fmla="*/ 16 w 96"/>
                <a:gd name="T25" fmla="*/ 16 h 96"/>
                <a:gd name="T26" fmla="*/ 3 w 96"/>
                <a:gd name="T27" fmla="*/ 48 h 96"/>
                <a:gd name="T28" fmla="*/ 16 w 96"/>
                <a:gd name="T29" fmla="*/ 80 h 96"/>
                <a:gd name="T30" fmla="*/ 48 w 96"/>
                <a:gd name="T31" fmla="*/ 93 h 96"/>
                <a:gd name="T32" fmla="*/ 80 w 96"/>
                <a:gd name="T33" fmla="*/ 80 h 96"/>
                <a:gd name="T34" fmla="*/ 93 w 96"/>
                <a:gd name="T35" fmla="*/ 48 h 96"/>
                <a:gd name="T36" fmla="*/ 80 w 96"/>
                <a:gd name="T37" fmla="*/ 1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6" h="96">
                  <a:moveTo>
                    <a:pt x="48" y="0"/>
                  </a:moveTo>
                  <a:cubicBezTo>
                    <a:pt x="61" y="0"/>
                    <a:pt x="73" y="5"/>
                    <a:pt x="82" y="14"/>
                  </a:cubicBezTo>
                  <a:cubicBezTo>
                    <a:pt x="91" y="22"/>
                    <a:pt x="96" y="34"/>
                    <a:pt x="96" y="48"/>
                  </a:cubicBezTo>
                  <a:cubicBezTo>
                    <a:pt x="96" y="61"/>
                    <a:pt x="91" y="73"/>
                    <a:pt x="82" y="82"/>
                  </a:cubicBezTo>
                  <a:cubicBezTo>
                    <a:pt x="73" y="90"/>
                    <a:pt x="61" y="96"/>
                    <a:pt x="48" y="96"/>
                  </a:cubicBezTo>
                  <a:cubicBezTo>
                    <a:pt x="35" y="96"/>
                    <a:pt x="23" y="90"/>
                    <a:pt x="14" y="82"/>
                  </a:cubicBezTo>
                  <a:cubicBezTo>
                    <a:pt x="6" y="73"/>
                    <a:pt x="0" y="61"/>
                    <a:pt x="0" y="48"/>
                  </a:cubicBezTo>
                  <a:cubicBezTo>
                    <a:pt x="0" y="34"/>
                    <a:pt x="6" y="22"/>
                    <a:pt x="14" y="14"/>
                  </a:cubicBezTo>
                  <a:cubicBezTo>
                    <a:pt x="23" y="5"/>
                    <a:pt x="35" y="0"/>
                    <a:pt x="48" y="0"/>
                  </a:cubicBezTo>
                  <a:close/>
                  <a:moveTo>
                    <a:pt x="80" y="16"/>
                  </a:moveTo>
                  <a:cubicBezTo>
                    <a:pt x="80" y="16"/>
                    <a:pt x="80" y="16"/>
                    <a:pt x="80" y="16"/>
                  </a:cubicBezTo>
                  <a:cubicBezTo>
                    <a:pt x="72" y="8"/>
                    <a:pt x="61" y="2"/>
                    <a:pt x="48" y="2"/>
                  </a:cubicBezTo>
                  <a:cubicBezTo>
                    <a:pt x="36" y="2"/>
                    <a:pt x="24" y="8"/>
                    <a:pt x="16" y="16"/>
                  </a:cubicBezTo>
                  <a:cubicBezTo>
                    <a:pt x="8" y="24"/>
                    <a:pt x="3" y="35"/>
                    <a:pt x="3" y="48"/>
                  </a:cubicBezTo>
                  <a:cubicBezTo>
                    <a:pt x="3" y="60"/>
                    <a:pt x="8" y="71"/>
                    <a:pt x="16" y="80"/>
                  </a:cubicBezTo>
                  <a:cubicBezTo>
                    <a:pt x="24" y="88"/>
                    <a:pt x="36" y="93"/>
                    <a:pt x="48" y="93"/>
                  </a:cubicBezTo>
                  <a:cubicBezTo>
                    <a:pt x="61" y="93"/>
                    <a:pt x="72" y="88"/>
                    <a:pt x="80" y="80"/>
                  </a:cubicBezTo>
                  <a:cubicBezTo>
                    <a:pt x="88" y="71"/>
                    <a:pt x="93" y="60"/>
                    <a:pt x="93" y="48"/>
                  </a:cubicBezTo>
                  <a:cubicBezTo>
                    <a:pt x="93" y="35"/>
                    <a:pt x="88" y="24"/>
                    <a:pt x="80" y="1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5" tIns="45718" rIns="91435" bIns="45718" numCol="1" anchor="t" anchorCtr="0" compatLnSpc="1">
              <a:prstTxWarp prst="textNoShape">
                <a:avLst/>
              </a:prstTxWarp>
            </a:bodyPr>
            <a:lstStyle/>
            <a:p>
              <a:endParaRPr lang="en-US" sz="1707" b="1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3" name="TextBox 42"/>
            <p:cNvSpPr txBox="1"/>
            <p:nvPr/>
          </p:nvSpPr>
          <p:spPr>
            <a:xfrm>
              <a:off x="903129" y="3945267"/>
              <a:ext cx="354603" cy="2770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chemeClr val="bg1"/>
                  </a:solidFill>
                  <a:cs typeface="+mn-ea"/>
                  <a:sym typeface="+mn-lt"/>
                </a:rPr>
                <a:t>03</a:t>
              </a:r>
            </a:p>
          </p:txBody>
        </p:sp>
        <p:sp>
          <p:nvSpPr>
            <p:cNvPr id="14" name="Rectangle 46"/>
            <p:cNvSpPr/>
            <p:nvPr/>
          </p:nvSpPr>
          <p:spPr>
            <a:xfrm>
              <a:off x="1901140" y="3539220"/>
              <a:ext cx="3292177" cy="62488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399" b="1" dirty="0">
                  <a:solidFill>
                    <a:schemeClr val="bg1"/>
                  </a:solidFill>
                  <a:cs typeface="+mn-ea"/>
                  <a:sym typeface="+mn-lt"/>
                </a:rPr>
                <a:t>请替换文字内容，修改文字内容，也可以直接复制你的内容到此</a:t>
              </a:r>
              <a:r>
                <a:rPr lang="en-US" altLang="zh-CN" sz="1399" b="1" dirty="0">
                  <a:solidFill>
                    <a:schemeClr val="bg1"/>
                  </a:solidFill>
                  <a:cs typeface="+mn-ea"/>
                  <a:sym typeface="+mn-lt"/>
                </a:rPr>
                <a:t>.</a:t>
              </a:r>
              <a:endParaRPr lang="zh-CN" altLang="en-US" sz="1399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15" name="Freeform 10"/>
          <p:cNvSpPr>
            <a:spLocks/>
          </p:cNvSpPr>
          <p:nvPr/>
        </p:nvSpPr>
        <p:spPr bwMode="auto">
          <a:xfrm>
            <a:off x="1183655" y="4683158"/>
            <a:ext cx="979939" cy="1344320"/>
          </a:xfrm>
          <a:custGeom>
            <a:avLst/>
            <a:gdLst>
              <a:gd name="T0" fmla="*/ 277 w 554"/>
              <a:gd name="T1" fmla="*/ 760 h 760"/>
              <a:gd name="T2" fmla="*/ 0 w 554"/>
              <a:gd name="T3" fmla="*/ 507 h 760"/>
              <a:gd name="T4" fmla="*/ 0 w 554"/>
              <a:gd name="T5" fmla="*/ 0 h 760"/>
              <a:gd name="T6" fmla="*/ 0 w 554"/>
              <a:gd name="T7" fmla="*/ 0 h 760"/>
              <a:gd name="T8" fmla="*/ 554 w 554"/>
              <a:gd name="T9" fmla="*/ 0 h 760"/>
              <a:gd name="T10" fmla="*/ 554 w 554"/>
              <a:gd name="T11" fmla="*/ 507 h 760"/>
              <a:gd name="T12" fmla="*/ 277 w 554"/>
              <a:gd name="T13" fmla="*/ 760 h 7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54" h="760">
                <a:moveTo>
                  <a:pt x="277" y="760"/>
                </a:moveTo>
                <a:lnTo>
                  <a:pt x="0" y="507"/>
                </a:lnTo>
                <a:lnTo>
                  <a:pt x="0" y="0"/>
                </a:lnTo>
                <a:lnTo>
                  <a:pt x="0" y="0"/>
                </a:lnTo>
                <a:lnTo>
                  <a:pt x="554" y="0"/>
                </a:lnTo>
                <a:lnTo>
                  <a:pt x="554" y="507"/>
                </a:lnTo>
                <a:lnTo>
                  <a:pt x="277" y="76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35" tIns="45718" rIns="91435" bIns="45718" numCol="1" anchor="t" anchorCtr="0" compatLnSpc="1">
            <a:prstTxWarp prst="textNoShape">
              <a:avLst/>
            </a:prstTxWarp>
          </a:bodyPr>
          <a:lstStyle/>
          <a:p>
            <a:endParaRPr lang="en-US" b="1">
              <a:solidFill>
                <a:schemeClr val="bg1"/>
              </a:solidFill>
              <a:cs typeface="+mn-ea"/>
              <a:sym typeface="+mn-lt"/>
            </a:endParaRPr>
          </a:p>
        </p:txBody>
      </p:sp>
      <p:grpSp>
        <p:nvGrpSpPr>
          <p:cNvPr id="16" name="Group 49"/>
          <p:cNvGrpSpPr/>
          <p:nvPr/>
        </p:nvGrpSpPr>
        <p:grpSpPr>
          <a:xfrm>
            <a:off x="1183657" y="2647222"/>
            <a:ext cx="4935068" cy="1344320"/>
            <a:chOff x="589563" y="2397244"/>
            <a:chExt cx="4935339" cy="1344393"/>
          </a:xfrm>
        </p:grpSpPr>
        <p:sp>
          <p:nvSpPr>
            <p:cNvPr id="17" name="Freeform 5"/>
            <p:cNvSpPr>
              <a:spLocks/>
            </p:cNvSpPr>
            <p:nvPr/>
          </p:nvSpPr>
          <p:spPr bwMode="auto">
            <a:xfrm>
              <a:off x="589563" y="2397244"/>
              <a:ext cx="4935339" cy="900390"/>
            </a:xfrm>
            <a:custGeom>
              <a:avLst/>
              <a:gdLst>
                <a:gd name="T0" fmla="*/ 0 w 2790"/>
                <a:gd name="T1" fmla="*/ 0 h 509"/>
                <a:gd name="T2" fmla="*/ 2790 w 2790"/>
                <a:gd name="T3" fmla="*/ 0 h 509"/>
                <a:gd name="T4" fmla="*/ 2790 w 2790"/>
                <a:gd name="T5" fmla="*/ 509 h 509"/>
                <a:gd name="T6" fmla="*/ 0 w 2790"/>
                <a:gd name="T7" fmla="*/ 509 h 509"/>
                <a:gd name="T8" fmla="*/ 0 w 2790"/>
                <a:gd name="T9" fmla="*/ 0 h 509"/>
                <a:gd name="T10" fmla="*/ 0 w 2790"/>
                <a:gd name="T11" fmla="*/ 0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90" h="509">
                  <a:moveTo>
                    <a:pt x="0" y="0"/>
                  </a:moveTo>
                  <a:lnTo>
                    <a:pt x="2790" y="0"/>
                  </a:lnTo>
                  <a:lnTo>
                    <a:pt x="2790" y="509"/>
                  </a:lnTo>
                  <a:lnTo>
                    <a:pt x="0" y="509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35" tIns="45718" rIns="91435" bIns="45718" numCol="1" anchor="t" anchorCtr="0" compatLnSpc="1">
              <a:prstTxWarp prst="textNoShape">
                <a:avLst/>
              </a:prstTxWarp>
            </a:bodyPr>
            <a:lstStyle/>
            <a:p>
              <a:endParaRPr lang="en-US" sz="1707" b="1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8" name="Freeform 12"/>
            <p:cNvSpPr>
              <a:spLocks/>
            </p:cNvSpPr>
            <p:nvPr/>
          </p:nvSpPr>
          <p:spPr bwMode="auto">
            <a:xfrm>
              <a:off x="589563" y="2397244"/>
              <a:ext cx="979992" cy="1344393"/>
            </a:xfrm>
            <a:custGeom>
              <a:avLst/>
              <a:gdLst>
                <a:gd name="T0" fmla="*/ 0 w 554"/>
                <a:gd name="T1" fmla="*/ 0 h 760"/>
                <a:gd name="T2" fmla="*/ 554 w 554"/>
                <a:gd name="T3" fmla="*/ 0 h 760"/>
                <a:gd name="T4" fmla="*/ 554 w 554"/>
                <a:gd name="T5" fmla="*/ 507 h 760"/>
                <a:gd name="T6" fmla="*/ 277 w 554"/>
                <a:gd name="T7" fmla="*/ 760 h 760"/>
                <a:gd name="T8" fmla="*/ 0 w 554"/>
                <a:gd name="T9" fmla="*/ 507 h 760"/>
                <a:gd name="T10" fmla="*/ 0 w 554"/>
                <a:gd name="T11" fmla="*/ 0 h 760"/>
                <a:gd name="T12" fmla="*/ 0 w 554"/>
                <a:gd name="T13" fmla="*/ 0 h 7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54" h="760">
                  <a:moveTo>
                    <a:pt x="0" y="0"/>
                  </a:moveTo>
                  <a:lnTo>
                    <a:pt x="554" y="0"/>
                  </a:lnTo>
                  <a:lnTo>
                    <a:pt x="554" y="507"/>
                  </a:lnTo>
                  <a:lnTo>
                    <a:pt x="277" y="760"/>
                  </a:lnTo>
                  <a:lnTo>
                    <a:pt x="0" y="507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35" tIns="45718" rIns="91435" bIns="45718" numCol="1" anchor="t" anchorCtr="0" compatLnSpc="1">
              <a:prstTxWarp prst="textNoShape">
                <a:avLst/>
              </a:prstTxWarp>
            </a:bodyPr>
            <a:lstStyle/>
            <a:p>
              <a:endParaRPr lang="en-US" sz="1707" b="1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9" name="Freeform 14"/>
            <p:cNvSpPr>
              <a:spLocks noEditPoints="1"/>
            </p:cNvSpPr>
            <p:nvPr/>
          </p:nvSpPr>
          <p:spPr bwMode="auto">
            <a:xfrm>
              <a:off x="877900" y="2871320"/>
              <a:ext cx="403318" cy="401549"/>
            </a:xfrm>
            <a:custGeom>
              <a:avLst/>
              <a:gdLst>
                <a:gd name="T0" fmla="*/ 48 w 96"/>
                <a:gd name="T1" fmla="*/ 0 h 96"/>
                <a:gd name="T2" fmla="*/ 82 w 96"/>
                <a:gd name="T3" fmla="*/ 14 h 96"/>
                <a:gd name="T4" fmla="*/ 96 w 96"/>
                <a:gd name="T5" fmla="*/ 48 h 96"/>
                <a:gd name="T6" fmla="*/ 82 w 96"/>
                <a:gd name="T7" fmla="*/ 82 h 96"/>
                <a:gd name="T8" fmla="*/ 48 w 96"/>
                <a:gd name="T9" fmla="*/ 96 h 96"/>
                <a:gd name="T10" fmla="*/ 14 w 96"/>
                <a:gd name="T11" fmla="*/ 82 h 96"/>
                <a:gd name="T12" fmla="*/ 0 w 96"/>
                <a:gd name="T13" fmla="*/ 48 h 96"/>
                <a:gd name="T14" fmla="*/ 14 w 96"/>
                <a:gd name="T15" fmla="*/ 14 h 96"/>
                <a:gd name="T16" fmla="*/ 48 w 96"/>
                <a:gd name="T17" fmla="*/ 0 h 96"/>
                <a:gd name="T18" fmla="*/ 80 w 96"/>
                <a:gd name="T19" fmla="*/ 16 h 96"/>
                <a:gd name="T20" fmla="*/ 80 w 96"/>
                <a:gd name="T21" fmla="*/ 16 h 96"/>
                <a:gd name="T22" fmla="*/ 48 w 96"/>
                <a:gd name="T23" fmla="*/ 3 h 96"/>
                <a:gd name="T24" fmla="*/ 16 w 96"/>
                <a:gd name="T25" fmla="*/ 16 h 96"/>
                <a:gd name="T26" fmla="*/ 3 w 96"/>
                <a:gd name="T27" fmla="*/ 48 h 96"/>
                <a:gd name="T28" fmla="*/ 16 w 96"/>
                <a:gd name="T29" fmla="*/ 80 h 96"/>
                <a:gd name="T30" fmla="*/ 48 w 96"/>
                <a:gd name="T31" fmla="*/ 93 h 96"/>
                <a:gd name="T32" fmla="*/ 80 w 96"/>
                <a:gd name="T33" fmla="*/ 80 h 96"/>
                <a:gd name="T34" fmla="*/ 93 w 96"/>
                <a:gd name="T35" fmla="*/ 48 h 96"/>
                <a:gd name="T36" fmla="*/ 80 w 96"/>
                <a:gd name="T37" fmla="*/ 1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6" h="96">
                  <a:moveTo>
                    <a:pt x="48" y="0"/>
                  </a:moveTo>
                  <a:cubicBezTo>
                    <a:pt x="61" y="0"/>
                    <a:pt x="73" y="5"/>
                    <a:pt x="82" y="14"/>
                  </a:cubicBezTo>
                  <a:cubicBezTo>
                    <a:pt x="91" y="23"/>
                    <a:pt x="96" y="35"/>
                    <a:pt x="96" y="48"/>
                  </a:cubicBezTo>
                  <a:cubicBezTo>
                    <a:pt x="96" y="61"/>
                    <a:pt x="91" y="73"/>
                    <a:pt x="82" y="82"/>
                  </a:cubicBezTo>
                  <a:cubicBezTo>
                    <a:pt x="73" y="91"/>
                    <a:pt x="61" y="96"/>
                    <a:pt x="48" y="96"/>
                  </a:cubicBezTo>
                  <a:cubicBezTo>
                    <a:pt x="35" y="96"/>
                    <a:pt x="23" y="91"/>
                    <a:pt x="14" y="82"/>
                  </a:cubicBezTo>
                  <a:cubicBezTo>
                    <a:pt x="6" y="73"/>
                    <a:pt x="0" y="61"/>
                    <a:pt x="0" y="48"/>
                  </a:cubicBezTo>
                  <a:cubicBezTo>
                    <a:pt x="0" y="35"/>
                    <a:pt x="6" y="23"/>
                    <a:pt x="14" y="14"/>
                  </a:cubicBezTo>
                  <a:cubicBezTo>
                    <a:pt x="23" y="5"/>
                    <a:pt x="35" y="0"/>
                    <a:pt x="48" y="0"/>
                  </a:cubicBezTo>
                  <a:close/>
                  <a:moveTo>
                    <a:pt x="80" y="16"/>
                  </a:moveTo>
                  <a:cubicBezTo>
                    <a:pt x="80" y="16"/>
                    <a:pt x="80" y="16"/>
                    <a:pt x="80" y="16"/>
                  </a:cubicBezTo>
                  <a:cubicBezTo>
                    <a:pt x="72" y="8"/>
                    <a:pt x="61" y="3"/>
                    <a:pt x="48" y="3"/>
                  </a:cubicBezTo>
                  <a:cubicBezTo>
                    <a:pt x="36" y="3"/>
                    <a:pt x="24" y="8"/>
                    <a:pt x="16" y="16"/>
                  </a:cubicBezTo>
                  <a:cubicBezTo>
                    <a:pt x="8" y="24"/>
                    <a:pt x="3" y="35"/>
                    <a:pt x="3" y="48"/>
                  </a:cubicBezTo>
                  <a:cubicBezTo>
                    <a:pt x="3" y="60"/>
                    <a:pt x="8" y="72"/>
                    <a:pt x="16" y="80"/>
                  </a:cubicBezTo>
                  <a:cubicBezTo>
                    <a:pt x="24" y="88"/>
                    <a:pt x="36" y="93"/>
                    <a:pt x="48" y="93"/>
                  </a:cubicBezTo>
                  <a:cubicBezTo>
                    <a:pt x="61" y="93"/>
                    <a:pt x="72" y="88"/>
                    <a:pt x="80" y="80"/>
                  </a:cubicBezTo>
                  <a:cubicBezTo>
                    <a:pt x="88" y="72"/>
                    <a:pt x="93" y="60"/>
                    <a:pt x="93" y="48"/>
                  </a:cubicBezTo>
                  <a:cubicBezTo>
                    <a:pt x="93" y="35"/>
                    <a:pt x="88" y="24"/>
                    <a:pt x="80" y="1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5" tIns="45718" rIns="91435" bIns="45718" numCol="1" anchor="t" anchorCtr="0" compatLnSpc="1">
              <a:prstTxWarp prst="textNoShape">
                <a:avLst/>
              </a:prstTxWarp>
            </a:bodyPr>
            <a:lstStyle/>
            <a:p>
              <a:endParaRPr lang="en-US" sz="1707" b="1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20" name="TextBox 41"/>
            <p:cNvSpPr txBox="1"/>
            <p:nvPr/>
          </p:nvSpPr>
          <p:spPr>
            <a:xfrm>
              <a:off x="903129" y="2929142"/>
              <a:ext cx="354603" cy="2770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chemeClr val="bg1"/>
                  </a:solidFill>
                  <a:cs typeface="+mn-ea"/>
                  <a:sym typeface="+mn-lt"/>
                </a:rPr>
                <a:t>02</a:t>
              </a:r>
            </a:p>
          </p:txBody>
        </p:sp>
        <p:sp>
          <p:nvSpPr>
            <p:cNvPr id="21" name="Rectangle 45"/>
            <p:cNvSpPr/>
            <p:nvPr/>
          </p:nvSpPr>
          <p:spPr>
            <a:xfrm>
              <a:off x="1857891" y="2521196"/>
              <a:ext cx="3292177" cy="62488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399" b="1" dirty="0">
                  <a:solidFill>
                    <a:schemeClr val="bg1"/>
                  </a:solidFill>
                  <a:cs typeface="+mn-ea"/>
                  <a:sym typeface="+mn-lt"/>
                </a:rPr>
                <a:t>请替换文字内容，修改文字内容，也可以直接复制你的内容到此</a:t>
              </a:r>
              <a:r>
                <a:rPr lang="en-US" altLang="zh-CN" sz="1399" b="1" dirty="0">
                  <a:solidFill>
                    <a:schemeClr val="bg1"/>
                  </a:solidFill>
                  <a:cs typeface="+mn-ea"/>
                  <a:sym typeface="+mn-lt"/>
                </a:rPr>
                <a:t>.</a:t>
              </a:r>
              <a:endParaRPr lang="zh-CN" altLang="en-US" sz="1399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2" name="Group 48"/>
          <p:cNvGrpSpPr/>
          <p:nvPr/>
        </p:nvGrpSpPr>
        <p:grpSpPr>
          <a:xfrm>
            <a:off x="1183657" y="1633675"/>
            <a:ext cx="4935068" cy="1344320"/>
            <a:chOff x="589563" y="1383642"/>
            <a:chExt cx="4935339" cy="1344393"/>
          </a:xfrm>
        </p:grpSpPr>
        <p:sp>
          <p:nvSpPr>
            <p:cNvPr id="23" name="Freeform 8"/>
            <p:cNvSpPr>
              <a:spLocks/>
            </p:cNvSpPr>
            <p:nvPr/>
          </p:nvSpPr>
          <p:spPr bwMode="auto">
            <a:xfrm>
              <a:off x="589563" y="1383642"/>
              <a:ext cx="4935339" cy="896852"/>
            </a:xfrm>
            <a:custGeom>
              <a:avLst/>
              <a:gdLst>
                <a:gd name="T0" fmla="*/ 0 w 2790"/>
                <a:gd name="T1" fmla="*/ 0 h 507"/>
                <a:gd name="T2" fmla="*/ 2790 w 2790"/>
                <a:gd name="T3" fmla="*/ 0 h 507"/>
                <a:gd name="T4" fmla="*/ 2790 w 2790"/>
                <a:gd name="T5" fmla="*/ 507 h 507"/>
                <a:gd name="T6" fmla="*/ 0 w 2790"/>
                <a:gd name="T7" fmla="*/ 507 h 507"/>
                <a:gd name="T8" fmla="*/ 0 w 2790"/>
                <a:gd name="T9" fmla="*/ 0 h 507"/>
                <a:gd name="T10" fmla="*/ 0 w 2790"/>
                <a:gd name="T11" fmla="*/ 0 h 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90" h="507">
                  <a:moveTo>
                    <a:pt x="0" y="0"/>
                  </a:moveTo>
                  <a:lnTo>
                    <a:pt x="2790" y="0"/>
                  </a:lnTo>
                  <a:lnTo>
                    <a:pt x="2790" y="507"/>
                  </a:lnTo>
                  <a:lnTo>
                    <a:pt x="0" y="507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35" tIns="45718" rIns="91435" bIns="45718" numCol="1" anchor="t" anchorCtr="0" compatLnSpc="1">
              <a:prstTxWarp prst="textNoShape">
                <a:avLst/>
              </a:prstTxWarp>
            </a:bodyPr>
            <a:lstStyle/>
            <a:p>
              <a:endParaRPr lang="en-US" sz="1707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24" name="Freeform 13"/>
            <p:cNvSpPr>
              <a:spLocks/>
            </p:cNvSpPr>
            <p:nvPr/>
          </p:nvSpPr>
          <p:spPr bwMode="auto">
            <a:xfrm>
              <a:off x="589563" y="1383642"/>
              <a:ext cx="979992" cy="1344393"/>
            </a:xfrm>
            <a:custGeom>
              <a:avLst/>
              <a:gdLst>
                <a:gd name="T0" fmla="*/ 0 w 554"/>
                <a:gd name="T1" fmla="*/ 0 h 760"/>
                <a:gd name="T2" fmla="*/ 554 w 554"/>
                <a:gd name="T3" fmla="*/ 0 h 760"/>
                <a:gd name="T4" fmla="*/ 554 w 554"/>
                <a:gd name="T5" fmla="*/ 507 h 760"/>
                <a:gd name="T6" fmla="*/ 277 w 554"/>
                <a:gd name="T7" fmla="*/ 760 h 760"/>
                <a:gd name="T8" fmla="*/ 0 w 554"/>
                <a:gd name="T9" fmla="*/ 507 h 760"/>
                <a:gd name="T10" fmla="*/ 0 w 554"/>
                <a:gd name="T11" fmla="*/ 0 h 760"/>
                <a:gd name="T12" fmla="*/ 0 w 554"/>
                <a:gd name="T13" fmla="*/ 0 h 7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54" h="760">
                  <a:moveTo>
                    <a:pt x="0" y="0"/>
                  </a:moveTo>
                  <a:lnTo>
                    <a:pt x="554" y="0"/>
                  </a:lnTo>
                  <a:lnTo>
                    <a:pt x="554" y="507"/>
                  </a:lnTo>
                  <a:lnTo>
                    <a:pt x="277" y="760"/>
                  </a:lnTo>
                  <a:lnTo>
                    <a:pt x="0" y="507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35" tIns="45718" rIns="91435" bIns="45718" numCol="1" anchor="t" anchorCtr="0" compatLnSpc="1">
              <a:prstTxWarp prst="textNoShape">
                <a:avLst/>
              </a:prstTxWarp>
            </a:bodyPr>
            <a:lstStyle/>
            <a:p>
              <a:endParaRPr lang="en-US" sz="1707" b="1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25" name="Freeform 17"/>
            <p:cNvSpPr>
              <a:spLocks noEditPoints="1"/>
            </p:cNvSpPr>
            <p:nvPr/>
          </p:nvSpPr>
          <p:spPr bwMode="auto">
            <a:xfrm>
              <a:off x="877900" y="1852411"/>
              <a:ext cx="403318" cy="401549"/>
            </a:xfrm>
            <a:custGeom>
              <a:avLst/>
              <a:gdLst>
                <a:gd name="T0" fmla="*/ 48 w 96"/>
                <a:gd name="T1" fmla="*/ 0 h 96"/>
                <a:gd name="T2" fmla="*/ 82 w 96"/>
                <a:gd name="T3" fmla="*/ 14 h 96"/>
                <a:gd name="T4" fmla="*/ 96 w 96"/>
                <a:gd name="T5" fmla="*/ 48 h 96"/>
                <a:gd name="T6" fmla="*/ 82 w 96"/>
                <a:gd name="T7" fmla="*/ 82 h 96"/>
                <a:gd name="T8" fmla="*/ 48 w 96"/>
                <a:gd name="T9" fmla="*/ 96 h 96"/>
                <a:gd name="T10" fmla="*/ 14 w 96"/>
                <a:gd name="T11" fmla="*/ 82 h 96"/>
                <a:gd name="T12" fmla="*/ 0 w 96"/>
                <a:gd name="T13" fmla="*/ 48 h 96"/>
                <a:gd name="T14" fmla="*/ 14 w 96"/>
                <a:gd name="T15" fmla="*/ 14 h 96"/>
                <a:gd name="T16" fmla="*/ 48 w 96"/>
                <a:gd name="T17" fmla="*/ 0 h 96"/>
                <a:gd name="T18" fmla="*/ 80 w 96"/>
                <a:gd name="T19" fmla="*/ 16 h 96"/>
                <a:gd name="T20" fmla="*/ 80 w 96"/>
                <a:gd name="T21" fmla="*/ 16 h 96"/>
                <a:gd name="T22" fmla="*/ 48 w 96"/>
                <a:gd name="T23" fmla="*/ 3 h 96"/>
                <a:gd name="T24" fmla="*/ 16 w 96"/>
                <a:gd name="T25" fmla="*/ 16 h 96"/>
                <a:gd name="T26" fmla="*/ 3 w 96"/>
                <a:gd name="T27" fmla="*/ 48 h 96"/>
                <a:gd name="T28" fmla="*/ 16 w 96"/>
                <a:gd name="T29" fmla="*/ 80 h 96"/>
                <a:gd name="T30" fmla="*/ 48 w 96"/>
                <a:gd name="T31" fmla="*/ 93 h 96"/>
                <a:gd name="T32" fmla="*/ 80 w 96"/>
                <a:gd name="T33" fmla="*/ 80 h 96"/>
                <a:gd name="T34" fmla="*/ 93 w 96"/>
                <a:gd name="T35" fmla="*/ 48 h 96"/>
                <a:gd name="T36" fmla="*/ 80 w 96"/>
                <a:gd name="T37" fmla="*/ 1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6" h="96">
                  <a:moveTo>
                    <a:pt x="48" y="0"/>
                  </a:moveTo>
                  <a:cubicBezTo>
                    <a:pt x="61" y="0"/>
                    <a:pt x="73" y="5"/>
                    <a:pt x="82" y="14"/>
                  </a:cubicBezTo>
                  <a:cubicBezTo>
                    <a:pt x="91" y="23"/>
                    <a:pt x="96" y="35"/>
                    <a:pt x="96" y="48"/>
                  </a:cubicBezTo>
                  <a:cubicBezTo>
                    <a:pt x="96" y="61"/>
                    <a:pt x="91" y="73"/>
                    <a:pt x="82" y="82"/>
                  </a:cubicBezTo>
                  <a:cubicBezTo>
                    <a:pt x="73" y="91"/>
                    <a:pt x="61" y="96"/>
                    <a:pt x="48" y="96"/>
                  </a:cubicBezTo>
                  <a:cubicBezTo>
                    <a:pt x="35" y="96"/>
                    <a:pt x="23" y="91"/>
                    <a:pt x="14" y="82"/>
                  </a:cubicBezTo>
                  <a:cubicBezTo>
                    <a:pt x="6" y="73"/>
                    <a:pt x="0" y="61"/>
                    <a:pt x="0" y="48"/>
                  </a:cubicBezTo>
                  <a:cubicBezTo>
                    <a:pt x="0" y="35"/>
                    <a:pt x="6" y="23"/>
                    <a:pt x="14" y="14"/>
                  </a:cubicBezTo>
                  <a:cubicBezTo>
                    <a:pt x="23" y="5"/>
                    <a:pt x="35" y="0"/>
                    <a:pt x="48" y="0"/>
                  </a:cubicBezTo>
                  <a:close/>
                  <a:moveTo>
                    <a:pt x="80" y="16"/>
                  </a:moveTo>
                  <a:cubicBezTo>
                    <a:pt x="80" y="16"/>
                    <a:pt x="80" y="16"/>
                    <a:pt x="80" y="16"/>
                  </a:cubicBezTo>
                  <a:cubicBezTo>
                    <a:pt x="72" y="8"/>
                    <a:pt x="61" y="3"/>
                    <a:pt x="48" y="3"/>
                  </a:cubicBezTo>
                  <a:cubicBezTo>
                    <a:pt x="36" y="3"/>
                    <a:pt x="24" y="8"/>
                    <a:pt x="16" y="16"/>
                  </a:cubicBezTo>
                  <a:cubicBezTo>
                    <a:pt x="8" y="24"/>
                    <a:pt x="3" y="36"/>
                    <a:pt x="3" y="48"/>
                  </a:cubicBezTo>
                  <a:cubicBezTo>
                    <a:pt x="3" y="61"/>
                    <a:pt x="8" y="72"/>
                    <a:pt x="16" y="80"/>
                  </a:cubicBezTo>
                  <a:cubicBezTo>
                    <a:pt x="24" y="88"/>
                    <a:pt x="36" y="93"/>
                    <a:pt x="48" y="93"/>
                  </a:cubicBezTo>
                  <a:cubicBezTo>
                    <a:pt x="61" y="93"/>
                    <a:pt x="72" y="88"/>
                    <a:pt x="80" y="80"/>
                  </a:cubicBezTo>
                  <a:cubicBezTo>
                    <a:pt x="88" y="72"/>
                    <a:pt x="93" y="61"/>
                    <a:pt x="93" y="48"/>
                  </a:cubicBezTo>
                  <a:cubicBezTo>
                    <a:pt x="93" y="36"/>
                    <a:pt x="88" y="24"/>
                    <a:pt x="80" y="1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5" tIns="45718" rIns="91435" bIns="45718" numCol="1" anchor="t" anchorCtr="0" compatLnSpc="1">
              <a:prstTxWarp prst="textNoShape">
                <a:avLst/>
              </a:prstTxWarp>
            </a:bodyPr>
            <a:lstStyle/>
            <a:p>
              <a:endParaRPr lang="en-US" sz="1707" b="1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26" name="TextBox 40"/>
            <p:cNvSpPr txBox="1"/>
            <p:nvPr/>
          </p:nvSpPr>
          <p:spPr>
            <a:xfrm>
              <a:off x="905473" y="1914685"/>
              <a:ext cx="354603" cy="2770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chemeClr val="bg1"/>
                  </a:solidFill>
                  <a:cs typeface="+mn-ea"/>
                  <a:sym typeface="+mn-lt"/>
                </a:rPr>
                <a:t>01</a:t>
              </a:r>
            </a:p>
          </p:txBody>
        </p:sp>
        <p:sp>
          <p:nvSpPr>
            <p:cNvPr id="27" name="Rectangle 44"/>
            <p:cNvSpPr/>
            <p:nvPr/>
          </p:nvSpPr>
          <p:spPr>
            <a:xfrm>
              <a:off x="1857892" y="1539198"/>
              <a:ext cx="3292177" cy="62488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399" b="1" dirty="0">
                  <a:solidFill>
                    <a:schemeClr val="bg1"/>
                  </a:solidFill>
                  <a:cs typeface="+mn-ea"/>
                  <a:sym typeface="+mn-lt"/>
                </a:rPr>
                <a:t>请替换文字内容，修改文字内容，也可以直接复制你的内容到此</a:t>
              </a:r>
              <a:r>
                <a:rPr lang="en-US" altLang="zh-CN" sz="1399" b="1" dirty="0">
                  <a:solidFill>
                    <a:schemeClr val="bg1"/>
                  </a:solidFill>
                  <a:cs typeface="+mn-ea"/>
                  <a:sym typeface="+mn-lt"/>
                </a:rPr>
                <a:t>.</a:t>
              </a:r>
              <a:endParaRPr lang="zh-CN" altLang="en-US" sz="1399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35" name="Subtitle 2"/>
          <p:cNvSpPr txBox="1">
            <a:spLocks/>
          </p:cNvSpPr>
          <p:nvPr/>
        </p:nvSpPr>
        <p:spPr>
          <a:xfrm>
            <a:off x="6622474" y="3140667"/>
            <a:ext cx="4213837" cy="940799"/>
          </a:xfrm>
          <a:prstGeom prst="rect">
            <a:avLst/>
          </a:prstGeom>
        </p:spPr>
        <p:txBody>
          <a:bodyPr vert="horz" wrap="square" lIns="108739" tIns="54370" rIns="108739" bIns="5437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+mn-ea"/>
                <a:sym typeface="+mn-lt"/>
              </a:rPr>
              <a:t>请替换文字内容，修改文字内容，也可以直接复制你的内容到此。请替换文字内容，修改文字内容，也可以直接复制你的内容到此。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+mn-lt"/>
              <a:cs typeface="+mn-ea"/>
              <a:sym typeface="+mn-lt"/>
            </a:endParaRPr>
          </a:p>
        </p:txBody>
      </p:sp>
      <p:sp>
        <p:nvSpPr>
          <p:cNvPr id="36" name="TextBox 2"/>
          <p:cNvSpPr txBox="1"/>
          <p:nvPr/>
        </p:nvSpPr>
        <p:spPr>
          <a:xfrm>
            <a:off x="6681257" y="2833293"/>
            <a:ext cx="1261884" cy="271869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>
              <a:lnSpc>
                <a:spcPts val="1370"/>
              </a:lnSpc>
            </a:pPr>
            <a:r>
              <a:rPr lang="zh-CN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请替换文字内容</a:t>
            </a:r>
            <a:endParaRPr lang="en-US" sz="1200" b="1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7" name="Subtitle 2"/>
          <p:cNvSpPr txBox="1">
            <a:spLocks/>
          </p:cNvSpPr>
          <p:nvPr/>
        </p:nvSpPr>
        <p:spPr>
          <a:xfrm>
            <a:off x="6622474" y="4349928"/>
            <a:ext cx="4213837" cy="940799"/>
          </a:xfrm>
          <a:prstGeom prst="rect">
            <a:avLst/>
          </a:prstGeom>
        </p:spPr>
        <p:txBody>
          <a:bodyPr vert="horz" wrap="square" lIns="108739" tIns="54370" rIns="108739" bIns="5437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+mn-ea"/>
                <a:sym typeface="+mn-lt"/>
              </a:rPr>
              <a:t>请替换文字内容，修改文字内容，也可以直接复制你的内容到此。请替换文字内容，修改文字内容，也可以直接复制你的内容到此。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+mn-lt"/>
              <a:cs typeface="+mn-ea"/>
              <a:sym typeface="+mn-lt"/>
            </a:endParaRPr>
          </a:p>
        </p:txBody>
      </p:sp>
      <p:sp>
        <p:nvSpPr>
          <p:cNvPr id="38" name="TextBox 4"/>
          <p:cNvSpPr txBox="1"/>
          <p:nvPr/>
        </p:nvSpPr>
        <p:spPr>
          <a:xfrm>
            <a:off x="6681257" y="4042553"/>
            <a:ext cx="1261884" cy="271869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>
              <a:lnSpc>
                <a:spcPts val="1370"/>
              </a:lnSpc>
            </a:pPr>
            <a:r>
              <a:rPr lang="zh-CN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请替换文字内容</a:t>
            </a:r>
            <a:endParaRPr lang="en-US" sz="1200" b="1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9" name="Shape 2720"/>
          <p:cNvSpPr/>
          <p:nvPr/>
        </p:nvSpPr>
        <p:spPr>
          <a:xfrm>
            <a:off x="6274535" y="2826410"/>
            <a:ext cx="278197" cy="2787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365" y="19991"/>
                </a:moveTo>
                <a:lnTo>
                  <a:pt x="14707" y="20866"/>
                </a:lnTo>
                <a:cubicBezTo>
                  <a:pt x="15328" y="20625"/>
                  <a:pt x="15928" y="20324"/>
                  <a:pt x="16492" y="19973"/>
                </a:cubicBezTo>
                <a:lnTo>
                  <a:pt x="15994" y="19176"/>
                </a:lnTo>
                <a:cubicBezTo>
                  <a:pt x="15479" y="19497"/>
                  <a:pt x="14931" y="19771"/>
                  <a:pt x="14365" y="19991"/>
                </a:cubicBezTo>
                <a:moveTo>
                  <a:pt x="10800" y="14735"/>
                </a:moveTo>
                <a:cubicBezTo>
                  <a:pt x="8622" y="14735"/>
                  <a:pt x="6857" y="12973"/>
                  <a:pt x="6857" y="10800"/>
                </a:cubicBezTo>
                <a:cubicBezTo>
                  <a:pt x="6857" y="8627"/>
                  <a:pt x="8622" y="6865"/>
                  <a:pt x="10800" y="6865"/>
                </a:cubicBezTo>
                <a:cubicBezTo>
                  <a:pt x="12978" y="6865"/>
                  <a:pt x="14743" y="8627"/>
                  <a:pt x="14743" y="10800"/>
                </a:cubicBezTo>
                <a:cubicBezTo>
                  <a:pt x="14743" y="12973"/>
                  <a:pt x="12978" y="14735"/>
                  <a:pt x="10800" y="14735"/>
                </a:cubicBezTo>
                <a:moveTo>
                  <a:pt x="10800" y="5881"/>
                </a:moveTo>
                <a:cubicBezTo>
                  <a:pt x="8078" y="5881"/>
                  <a:pt x="5871" y="8083"/>
                  <a:pt x="5871" y="10800"/>
                </a:cubicBezTo>
                <a:cubicBezTo>
                  <a:pt x="5871" y="13517"/>
                  <a:pt x="8078" y="15719"/>
                  <a:pt x="10800" y="15719"/>
                </a:cubicBezTo>
                <a:cubicBezTo>
                  <a:pt x="13522" y="15719"/>
                  <a:pt x="15729" y="13517"/>
                  <a:pt x="15729" y="10800"/>
                </a:cubicBezTo>
                <a:cubicBezTo>
                  <a:pt x="15729" y="8083"/>
                  <a:pt x="13522" y="5881"/>
                  <a:pt x="10800" y="5881"/>
                </a:cubicBezTo>
                <a:moveTo>
                  <a:pt x="10800" y="20661"/>
                </a:moveTo>
                <a:lnTo>
                  <a:pt x="10801" y="21600"/>
                </a:lnTo>
                <a:cubicBezTo>
                  <a:pt x="11469" y="21598"/>
                  <a:pt x="12137" y="21536"/>
                  <a:pt x="12788" y="21415"/>
                </a:cubicBezTo>
                <a:lnTo>
                  <a:pt x="12614" y="20491"/>
                </a:lnTo>
                <a:cubicBezTo>
                  <a:pt x="12020" y="20603"/>
                  <a:pt x="11409" y="20660"/>
                  <a:pt x="10800" y="20661"/>
                </a:cubicBezTo>
                <a:moveTo>
                  <a:pt x="18660" y="4854"/>
                </a:moveTo>
                <a:lnTo>
                  <a:pt x="19411" y="4287"/>
                </a:lnTo>
                <a:cubicBezTo>
                  <a:pt x="19011" y="3759"/>
                  <a:pt x="18558" y="3264"/>
                  <a:pt x="18065" y="2816"/>
                </a:cubicBezTo>
                <a:lnTo>
                  <a:pt x="17432" y="3510"/>
                </a:lnTo>
                <a:cubicBezTo>
                  <a:pt x="17882" y="3919"/>
                  <a:pt x="18295" y="4371"/>
                  <a:pt x="18660" y="4854"/>
                </a:cubicBezTo>
                <a:moveTo>
                  <a:pt x="21187" y="7835"/>
                </a:moveTo>
                <a:cubicBezTo>
                  <a:pt x="21005" y="7197"/>
                  <a:pt x="20761" y="6573"/>
                  <a:pt x="20463" y="5978"/>
                </a:cubicBezTo>
                <a:lnTo>
                  <a:pt x="19622" y="6399"/>
                </a:lnTo>
                <a:cubicBezTo>
                  <a:pt x="19893" y="6941"/>
                  <a:pt x="20115" y="7510"/>
                  <a:pt x="20282" y="8094"/>
                </a:cubicBezTo>
                <a:cubicBezTo>
                  <a:pt x="20282" y="8094"/>
                  <a:pt x="21187" y="7835"/>
                  <a:pt x="21187" y="7835"/>
                </a:cubicBezTo>
                <a:close/>
                <a:moveTo>
                  <a:pt x="21553" y="9794"/>
                </a:moveTo>
                <a:lnTo>
                  <a:pt x="20617" y="9880"/>
                </a:lnTo>
                <a:cubicBezTo>
                  <a:pt x="20644" y="10182"/>
                  <a:pt x="20659" y="10492"/>
                  <a:pt x="20659" y="10800"/>
                </a:cubicBezTo>
                <a:cubicBezTo>
                  <a:pt x="20659" y="11099"/>
                  <a:pt x="20645" y="11401"/>
                  <a:pt x="20619" y="11699"/>
                </a:cubicBezTo>
                <a:lnTo>
                  <a:pt x="21556" y="11784"/>
                </a:lnTo>
                <a:cubicBezTo>
                  <a:pt x="21585" y="11458"/>
                  <a:pt x="21600" y="11127"/>
                  <a:pt x="21600" y="10800"/>
                </a:cubicBezTo>
                <a:cubicBezTo>
                  <a:pt x="21599" y="10462"/>
                  <a:pt x="21584" y="10124"/>
                  <a:pt x="21553" y="9794"/>
                </a:cubicBezTo>
                <a:moveTo>
                  <a:pt x="6893" y="20882"/>
                </a:moveTo>
                <a:cubicBezTo>
                  <a:pt x="7514" y="21121"/>
                  <a:pt x="8160" y="21302"/>
                  <a:pt x="8814" y="21422"/>
                </a:cubicBezTo>
                <a:lnTo>
                  <a:pt x="8985" y="20499"/>
                </a:lnTo>
                <a:cubicBezTo>
                  <a:pt x="8387" y="20389"/>
                  <a:pt x="7797" y="20223"/>
                  <a:pt x="7231" y="20006"/>
                </a:cubicBezTo>
                <a:cubicBezTo>
                  <a:pt x="7231" y="20006"/>
                  <a:pt x="6893" y="20882"/>
                  <a:pt x="6893" y="20882"/>
                </a:cubicBezTo>
                <a:close/>
                <a:moveTo>
                  <a:pt x="19632" y="15184"/>
                </a:moveTo>
                <a:lnTo>
                  <a:pt x="20474" y="15602"/>
                </a:lnTo>
                <a:cubicBezTo>
                  <a:pt x="20770" y="15008"/>
                  <a:pt x="21012" y="14383"/>
                  <a:pt x="21194" y="13743"/>
                </a:cubicBezTo>
                <a:lnTo>
                  <a:pt x="20288" y="13487"/>
                </a:lnTo>
                <a:cubicBezTo>
                  <a:pt x="20123" y="14071"/>
                  <a:pt x="19901" y="14642"/>
                  <a:pt x="19632" y="15184"/>
                </a:cubicBezTo>
                <a:moveTo>
                  <a:pt x="17446" y="18078"/>
                </a:moveTo>
                <a:lnTo>
                  <a:pt x="18081" y="18771"/>
                </a:lnTo>
                <a:cubicBezTo>
                  <a:pt x="18572" y="18323"/>
                  <a:pt x="19024" y="17827"/>
                  <a:pt x="19424" y="17297"/>
                </a:cubicBezTo>
                <a:lnTo>
                  <a:pt x="18672" y="16732"/>
                </a:lnTo>
                <a:cubicBezTo>
                  <a:pt x="18307" y="17216"/>
                  <a:pt x="17894" y="17669"/>
                  <a:pt x="17446" y="18078"/>
                </a:cubicBezTo>
                <a:moveTo>
                  <a:pt x="5546" y="2435"/>
                </a:moveTo>
                <a:lnTo>
                  <a:pt x="5048" y="1639"/>
                </a:lnTo>
                <a:cubicBezTo>
                  <a:pt x="4484" y="1991"/>
                  <a:pt x="3950" y="2397"/>
                  <a:pt x="3460" y="2846"/>
                </a:cubicBezTo>
                <a:lnTo>
                  <a:pt x="4096" y="3538"/>
                </a:lnTo>
                <a:cubicBezTo>
                  <a:pt x="4544" y="3127"/>
                  <a:pt x="5032" y="2756"/>
                  <a:pt x="5546" y="2435"/>
                </a:cubicBezTo>
                <a:moveTo>
                  <a:pt x="8924" y="1113"/>
                </a:moveTo>
                <a:lnTo>
                  <a:pt x="8748" y="190"/>
                </a:lnTo>
                <a:cubicBezTo>
                  <a:pt x="8093" y="315"/>
                  <a:pt x="7448" y="501"/>
                  <a:pt x="6830" y="743"/>
                </a:cubicBezTo>
                <a:lnTo>
                  <a:pt x="7173" y="1617"/>
                </a:lnTo>
                <a:cubicBezTo>
                  <a:pt x="7738" y="1396"/>
                  <a:pt x="8327" y="1226"/>
                  <a:pt x="8924" y="1113"/>
                </a:cubicBezTo>
                <a:moveTo>
                  <a:pt x="16473" y="1615"/>
                </a:moveTo>
                <a:cubicBezTo>
                  <a:pt x="15908" y="1264"/>
                  <a:pt x="15306" y="966"/>
                  <a:pt x="14686" y="726"/>
                </a:cubicBezTo>
                <a:lnTo>
                  <a:pt x="14347" y="1602"/>
                </a:lnTo>
                <a:cubicBezTo>
                  <a:pt x="14912" y="1821"/>
                  <a:pt x="15462" y="2094"/>
                  <a:pt x="15978" y="2413"/>
                </a:cubicBezTo>
                <a:cubicBezTo>
                  <a:pt x="15978" y="2413"/>
                  <a:pt x="16473" y="1615"/>
                  <a:pt x="16473" y="1615"/>
                </a:cubicBezTo>
                <a:close/>
                <a:moveTo>
                  <a:pt x="2873" y="4886"/>
                </a:moveTo>
                <a:lnTo>
                  <a:pt x="2120" y="4322"/>
                </a:lnTo>
                <a:cubicBezTo>
                  <a:pt x="1721" y="4854"/>
                  <a:pt x="1369" y="5424"/>
                  <a:pt x="1074" y="6018"/>
                </a:cubicBezTo>
                <a:lnTo>
                  <a:pt x="1917" y="6435"/>
                </a:lnTo>
                <a:cubicBezTo>
                  <a:pt x="2186" y="5892"/>
                  <a:pt x="2508" y="5371"/>
                  <a:pt x="2873" y="4886"/>
                </a:cubicBezTo>
                <a:moveTo>
                  <a:pt x="3510" y="18800"/>
                </a:moveTo>
                <a:cubicBezTo>
                  <a:pt x="4003" y="19247"/>
                  <a:pt x="4539" y="19650"/>
                  <a:pt x="5105" y="19997"/>
                </a:cubicBezTo>
                <a:lnTo>
                  <a:pt x="5599" y="19198"/>
                </a:lnTo>
                <a:cubicBezTo>
                  <a:pt x="5083" y="18881"/>
                  <a:pt x="4592" y="18513"/>
                  <a:pt x="4142" y="18105"/>
                </a:cubicBezTo>
                <a:cubicBezTo>
                  <a:pt x="4142" y="18105"/>
                  <a:pt x="3510" y="18800"/>
                  <a:pt x="3510" y="18800"/>
                </a:cubicBezTo>
                <a:close/>
                <a:moveTo>
                  <a:pt x="12594" y="1105"/>
                </a:moveTo>
                <a:lnTo>
                  <a:pt x="12765" y="182"/>
                </a:lnTo>
                <a:cubicBezTo>
                  <a:pt x="12115" y="61"/>
                  <a:pt x="11448" y="0"/>
                  <a:pt x="10788" y="0"/>
                </a:cubicBezTo>
                <a:lnTo>
                  <a:pt x="10787" y="0"/>
                </a:lnTo>
                <a:lnTo>
                  <a:pt x="10736" y="0"/>
                </a:lnTo>
                <a:lnTo>
                  <a:pt x="10779" y="940"/>
                </a:lnTo>
                <a:cubicBezTo>
                  <a:pt x="11389" y="940"/>
                  <a:pt x="12000" y="995"/>
                  <a:pt x="12594" y="1105"/>
                </a:cubicBezTo>
                <a:moveTo>
                  <a:pt x="1105" y="15642"/>
                </a:moveTo>
                <a:cubicBezTo>
                  <a:pt x="1403" y="16235"/>
                  <a:pt x="1759" y="16804"/>
                  <a:pt x="2161" y="17332"/>
                </a:cubicBezTo>
                <a:lnTo>
                  <a:pt x="2910" y="16763"/>
                </a:lnTo>
                <a:cubicBezTo>
                  <a:pt x="2542" y="16281"/>
                  <a:pt x="2218" y="15762"/>
                  <a:pt x="1945" y="15220"/>
                </a:cubicBezTo>
                <a:cubicBezTo>
                  <a:pt x="1945" y="15220"/>
                  <a:pt x="1105" y="15642"/>
                  <a:pt x="1105" y="15642"/>
                </a:cubicBezTo>
                <a:close/>
                <a:moveTo>
                  <a:pt x="1265" y="8133"/>
                </a:moveTo>
                <a:lnTo>
                  <a:pt x="359" y="7879"/>
                </a:lnTo>
                <a:cubicBezTo>
                  <a:pt x="179" y="8516"/>
                  <a:pt x="59" y="9176"/>
                  <a:pt x="0" y="9838"/>
                </a:cubicBezTo>
                <a:lnTo>
                  <a:pt x="938" y="9921"/>
                </a:lnTo>
                <a:cubicBezTo>
                  <a:pt x="991" y="9316"/>
                  <a:pt x="1101" y="8714"/>
                  <a:pt x="1265" y="8133"/>
                </a:cubicBezTo>
                <a:moveTo>
                  <a:pt x="943" y="11741"/>
                </a:moveTo>
                <a:lnTo>
                  <a:pt x="6" y="11829"/>
                </a:lnTo>
                <a:cubicBezTo>
                  <a:pt x="69" y="12492"/>
                  <a:pt x="194" y="13151"/>
                  <a:pt x="377" y="13786"/>
                </a:cubicBezTo>
                <a:lnTo>
                  <a:pt x="1281" y="13527"/>
                </a:lnTo>
                <a:cubicBezTo>
                  <a:pt x="1114" y="12946"/>
                  <a:pt x="1000" y="12346"/>
                  <a:pt x="943" y="11741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9044" tIns="19044" rIns="19044" bIns="19044" anchor="ctr"/>
          <a:lstStyle/>
          <a:p>
            <a:pPr defTabSz="22850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cs typeface="+mn-ea"/>
              <a:sym typeface="+mn-lt"/>
            </a:endParaRPr>
          </a:p>
        </p:txBody>
      </p:sp>
      <p:sp>
        <p:nvSpPr>
          <p:cNvPr id="40" name="Shape 2720"/>
          <p:cNvSpPr/>
          <p:nvPr/>
        </p:nvSpPr>
        <p:spPr>
          <a:xfrm>
            <a:off x="6274535" y="4035100"/>
            <a:ext cx="278197" cy="2787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365" y="19991"/>
                </a:moveTo>
                <a:lnTo>
                  <a:pt x="14707" y="20866"/>
                </a:lnTo>
                <a:cubicBezTo>
                  <a:pt x="15328" y="20625"/>
                  <a:pt x="15928" y="20324"/>
                  <a:pt x="16492" y="19973"/>
                </a:cubicBezTo>
                <a:lnTo>
                  <a:pt x="15994" y="19176"/>
                </a:lnTo>
                <a:cubicBezTo>
                  <a:pt x="15479" y="19497"/>
                  <a:pt x="14931" y="19771"/>
                  <a:pt x="14365" y="19991"/>
                </a:cubicBezTo>
                <a:moveTo>
                  <a:pt x="10800" y="14735"/>
                </a:moveTo>
                <a:cubicBezTo>
                  <a:pt x="8622" y="14735"/>
                  <a:pt x="6857" y="12973"/>
                  <a:pt x="6857" y="10800"/>
                </a:cubicBezTo>
                <a:cubicBezTo>
                  <a:pt x="6857" y="8627"/>
                  <a:pt x="8622" y="6865"/>
                  <a:pt x="10800" y="6865"/>
                </a:cubicBezTo>
                <a:cubicBezTo>
                  <a:pt x="12978" y="6865"/>
                  <a:pt x="14743" y="8627"/>
                  <a:pt x="14743" y="10800"/>
                </a:cubicBezTo>
                <a:cubicBezTo>
                  <a:pt x="14743" y="12973"/>
                  <a:pt x="12978" y="14735"/>
                  <a:pt x="10800" y="14735"/>
                </a:cubicBezTo>
                <a:moveTo>
                  <a:pt x="10800" y="5881"/>
                </a:moveTo>
                <a:cubicBezTo>
                  <a:pt x="8078" y="5881"/>
                  <a:pt x="5871" y="8083"/>
                  <a:pt x="5871" y="10800"/>
                </a:cubicBezTo>
                <a:cubicBezTo>
                  <a:pt x="5871" y="13517"/>
                  <a:pt x="8078" y="15719"/>
                  <a:pt x="10800" y="15719"/>
                </a:cubicBezTo>
                <a:cubicBezTo>
                  <a:pt x="13522" y="15719"/>
                  <a:pt x="15729" y="13517"/>
                  <a:pt x="15729" y="10800"/>
                </a:cubicBezTo>
                <a:cubicBezTo>
                  <a:pt x="15729" y="8083"/>
                  <a:pt x="13522" y="5881"/>
                  <a:pt x="10800" y="5881"/>
                </a:cubicBezTo>
                <a:moveTo>
                  <a:pt x="10800" y="20661"/>
                </a:moveTo>
                <a:lnTo>
                  <a:pt x="10801" y="21600"/>
                </a:lnTo>
                <a:cubicBezTo>
                  <a:pt x="11469" y="21598"/>
                  <a:pt x="12137" y="21536"/>
                  <a:pt x="12788" y="21415"/>
                </a:cubicBezTo>
                <a:lnTo>
                  <a:pt x="12614" y="20491"/>
                </a:lnTo>
                <a:cubicBezTo>
                  <a:pt x="12020" y="20603"/>
                  <a:pt x="11409" y="20660"/>
                  <a:pt x="10800" y="20661"/>
                </a:cubicBezTo>
                <a:moveTo>
                  <a:pt x="18660" y="4854"/>
                </a:moveTo>
                <a:lnTo>
                  <a:pt x="19411" y="4287"/>
                </a:lnTo>
                <a:cubicBezTo>
                  <a:pt x="19011" y="3759"/>
                  <a:pt x="18558" y="3264"/>
                  <a:pt x="18065" y="2816"/>
                </a:cubicBezTo>
                <a:lnTo>
                  <a:pt x="17432" y="3510"/>
                </a:lnTo>
                <a:cubicBezTo>
                  <a:pt x="17882" y="3919"/>
                  <a:pt x="18295" y="4371"/>
                  <a:pt x="18660" y="4854"/>
                </a:cubicBezTo>
                <a:moveTo>
                  <a:pt x="21187" y="7835"/>
                </a:moveTo>
                <a:cubicBezTo>
                  <a:pt x="21005" y="7197"/>
                  <a:pt x="20761" y="6573"/>
                  <a:pt x="20463" y="5978"/>
                </a:cubicBezTo>
                <a:lnTo>
                  <a:pt x="19622" y="6399"/>
                </a:lnTo>
                <a:cubicBezTo>
                  <a:pt x="19893" y="6941"/>
                  <a:pt x="20115" y="7510"/>
                  <a:pt x="20282" y="8094"/>
                </a:cubicBezTo>
                <a:cubicBezTo>
                  <a:pt x="20282" y="8094"/>
                  <a:pt x="21187" y="7835"/>
                  <a:pt x="21187" y="7835"/>
                </a:cubicBezTo>
                <a:close/>
                <a:moveTo>
                  <a:pt x="21553" y="9794"/>
                </a:moveTo>
                <a:lnTo>
                  <a:pt x="20617" y="9880"/>
                </a:lnTo>
                <a:cubicBezTo>
                  <a:pt x="20644" y="10182"/>
                  <a:pt x="20659" y="10492"/>
                  <a:pt x="20659" y="10800"/>
                </a:cubicBezTo>
                <a:cubicBezTo>
                  <a:pt x="20659" y="11099"/>
                  <a:pt x="20645" y="11401"/>
                  <a:pt x="20619" y="11699"/>
                </a:cubicBezTo>
                <a:lnTo>
                  <a:pt x="21556" y="11784"/>
                </a:lnTo>
                <a:cubicBezTo>
                  <a:pt x="21585" y="11458"/>
                  <a:pt x="21600" y="11127"/>
                  <a:pt x="21600" y="10800"/>
                </a:cubicBezTo>
                <a:cubicBezTo>
                  <a:pt x="21599" y="10462"/>
                  <a:pt x="21584" y="10124"/>
                  <a:pt x="21553" y="9794"/>
                </a:cubicBezTo>
                <a:moveTo>
                  <a:pt x="6893" y="20882"/>
                </a:moveTo>
                <a:cubicBezTo>
                  <a:pt x="7514" y="21121"/>
                  <a:pt x="8160" y="21302"/>
                  <a:pt x="8814" y="21422"/>
                </a:cubicBezTo>
                <a:lnTo>
                  <a:pt x="8985" y="20499"/>
                </a:lnTo>
                <a:cubicBezTo>
                  <a:pt x="8387" y="20389"/>
                  <a:pt x="7797" y="20223"/>
                  <a:pt x="7231" y="20006"/>
                </a:cubicBezTo>
                <a:cubicBezTo>
                  <a:pt x="7231" y="20006"/>
                  <a:pt x="6893" y="20882"/>
                  <a:pt x="6893" y="20882"/>
                </a:cubicBezTo>
                <a:close/>
                <a:moveTo>
                  <a:pt x="19632" y="15184"/>
                </a:moveTo>
                <a:lnTo>
                  <a:pt x="20474" y="15602"/>
                </a:lnTo>
                <a:cubicBezTo>
                  <a:pt x="20770" y="15008"/>
                  <a:pt x="21012" y="14383"/>
                  <a:pt x="21194" y="13743"/>
                </a:cubicBezTo>
                <a:lnTo>
                  <a:pt x="20288" y="13487"/>
                </a:lnTo>
                <a:cubicBezTo>
                  <a:pt x="20123" y="14071"/>
                  <a:pt x="19901" y="14642"/>
                  <a:pt x="19632" y="15184"/>
                </a:cubicBezTo>
                <a:moveTo>
                  <a:pt x="17446" y="18078"/>
                </a:moveTo>
                <a:lnTo>
                  <a:pt x="18081" y="18771"/>
                </a:lnTo>
                <a:cubicBezTo>
                  <a:pt x="18572" y="18323"/>
                  <a:pt x="19024" y="17827"/>
                  <a:pt x="19424" y="17297"/>
                </a:cubicBezTo>
                <a:lnTo>
                  <a:pt x="18672" y="16732"/>
                </a:lnTo>
                <a:cubicBezTo>
                  <a:pt x="18307" y="17216"/>
                  <a:pt x="17894" y="17669"/>
                  <a:pt x="17446" y="18078"/>
                </a:cubicBezTo>
                <a:moveTo>
                  <a:pt x="5546" y="2435"/>
                </a:moveTo>
                <a:lnTo>
                  <a:pt x="5048" y="1639"/>
                </a:lnTo>
                <a:cubicBezTo>
                  <a:pt x="4484" y="1991"/>
                  <a:pt x="3950" y="2397"/>
                  <a:pt x="3460" y="2846"/>
                </a:cubicBezTo>
                <a:lnTo>
                  <a:pt x="4096" y="3538"/>
                </a:lnTo>
                <a:cubicBezTo>
                  <a:pt x="4544" y="3127"/>
                  <a:pt x="5032" y="2756"/>
                  <a:pt x="5546" y="2435"/>
                </a:cubicBezTo>
                <a:moveTo>
                  <a:pt x="8924" y="1113"/>
                </a:moveTo>
                <a:lnTo>
                  <a:pt x="8748" y="190"/>
                </a:lnTo>
                <a:cubicBezTo>
                  <a:pt x="8093" y="315"/>
                  <a:pt x="7448" y="501"/>
                  <a:pt x="6830" y="743"/>
                </a:cubicBezTo>
                <a:lnTo>
                  <a:pt x="7173" y="1617"/>
                </a:lnTo>
                <a:cubicBezTo>
                  <a:pt x="7738" y="1396"/>
                  <a:pt x="8327" y="1226"/>
                  <a:pt x="8924" y="1113"/>
                </a:cubicBezTo>
                <a:moveTo>
                  <a:pt x="16473" y="1615"/>
                </a:moveTo>
                <a:cubicBezTo>
                  <a:pt x="15908" y="1264"/>
                  <a:pt x="15306" y="966"/>
                  <a:pt x="14686" y="726"/>
                </a:cubicBezTo>
                <a:lnTo>
                  <a:pt x="14347" y="1602"/>
                </a:lnTo>
                <a:cubicBezTo>
                  <a:pt x="14912" y="1821"/>
                  <a:pt x="15462" y="2094"/>
                  <a:pt x="15978" y="2413"/>
                </a:cubicBezTo>
                <a:cubicBezTo>
                  <a:pt x="15978" y="2413"/>
                  <a:pt x="16473" y="1615"/>
                  <a:pt x="16473" y="1615"/>
                </a:cubicBezTo>
                <a:close/>
                <a:moveTo>
                  <a:pt x="2873" y="4886"/>
                </a:moveTo>
                <a:lnTo>
                  <a:pt x="2120" y="4322"/>
                </a:lnTo>
                <a:cubicBezTo>
                  <a:pt x="1721" y="4854"/>
                  <a:pt x="1369" y="5424"/>
                  <a:pt x="1074" y="6018"/>
                </a:cubicBezTo>
                <a:lnTo>
                  <a:pt x="1917" y="6435"/>
                </a:lnTo>
                <a:cubicBezTo>
                  <a:pt x="2186" y="5892"/>
                  <a:pt x="2508" y="5371"/>
                  <a:pt x="2873" y="4886"/>
                </a:cubicBezTo>
                <a:moveTo>
                  <a:pt x="3510" y="18800"/>
                </a:moveTo>
                <a:cubicBezTo>
                  <a:pt x="4003" y="19247"/>
                  <a:pt x="4539" y="19650"/>
                  <a:pt x="5105" y="19997"/>
                </a:cubicBezTo>
                <a:lnTo>
                  <a:pt x="5599" y="19198"/>
                </a:lnTo>
                <a:cubicBezTo>
                  <a:pt x="5083" y="18881"/>
                  <a:pt x="4592" y="18513"/>
                  <a:pt x="4142" y="18105"/>
                </a:cubicBezTo>
                <a:cubicBezTo>
                  <a:pt x="4142" y="18105"/>
                  <a:pt x="3510" y="18800"/>
                  <a:pt x="3510" y="18800"/>
                </a:cubicBezTo>
                <a:close/>
                <a:moveTo>
                  <a:pt x="12594" y="1105"/>
                </a:moveTo>
                <a:lnTo>
                  <a:pt x="12765" y="182"/>
                </a:lnTo>
                <a:cubicBezTo>
                  <a:pt x="12115" y="61"/>
                  <a:pt x="11448" y="0"/>
                  <a:pt x="10788" y="0"/>
                </a:cubicBezTo>
                <a:lnTo>
                  <a:pt x="10787" y="0"/>
                </a:lnTo>
                <a:lnTo>
                  <a:pt x="10736" y="0"/>
                </a:lnTo>
                <a:lnTo>
                  <a:pt x="10779" y="940"/>
                </a:lnTo>
                <a:cubicBezTo>
                  <a:pt x="11389" y="940"/>
                  <a:pt x="12000" y="995"/>
                  <a:pt x="12594" y="1105"/>
                </a:cubicBezTo>
                <a:moveTo>
                  <a:pt x="1105" y="15642"/>
                </a:moveTo>
                <a:cubicBezTo>
                  <a:pt x="1403" y="16235"/>
                  <a:pt x="1759" y="16804"/>
                  <a:pt x="2161" y="17332"/>
                </a:cubicBezTo>
                <a:lnTo>
                  <a:pt x="2910" y="16763"/>
                </a:lnTo>
                <a:cubicBezTo>
                  <a:pt x="2542" y="16281"/>
                  <a:pt x="2218" y="15762"/>
                  <a:pt x="1945" y="15220"/>
                </a:cubicBezTo>
                <a:cubicBezTo>
                  <a:pt x="1945" y="15220"/>
                  <a:pt x="1105" y="15642"/>
                  <a:pt x="1105" y="15642"/>
                </a:cubicBezTo>
                <a:close/>
                <a:moveTo>
                  <a:pt x="1265" y="8133"/>
                </a:moveTo>
                <a:lnTo>
                  <a:pt x="359" y="7879"/>
                </a:lnTo>
                <a:cubicBezTo>
                  <a:pt x="179" y="8516"/>
                  <a:pt x="59" y="9176"/>
                  <a:pt x="0" y="9838"/>
                </a:cubicBezTo>
                <a:lnTo>
                  <a:pt x="938" y="9921"/>
                </a:lnTo>
                <a:cubicBezTo>
                  <a:pt x="991" y="9316"/>
                  <a:pt x="1101" y="8714"/>
                  <a:pt x="1265" y="8133"/>
                </a:cubicBezTo>
                <a:moveTo>
                  <a:pt x="943" y="11741"/>
                </a:moveTo>
                <a:lnTo>
                  <a:pt x="6" y="11829"/>
                </a:lnTo>
                <a:cubicBezTo>
                  <a:pt x="69" y="12492"/>
                  <a:pt x="194" y="13151"/>
                  <a:pt x="377" y="13786"/>
                </a:cubicBezTo>
                <a:lnTo>
                  <a:pt x="1281" y="13527"/>
                </a:lnTo>
                <a:cubicBezTo>
                  <a:pt x="1114" y="12946"/>
                  <a:pt x="1000" y="12346"/>
                  <a:pt x="943" y="11741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9044" tIns="19044" rIns="19044" bIns="19044" anchor="ctr"/>
          <a:lstStyle/>
          <a:p>
            <a:pPr defTabSz="22850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cs typeface="+mn-ea"/>
              <a:sym typeface="+mn-lt"/>
            </a:endParaRPr>
          </a:p>
        </p:txBody>
      </p:sp>
      <p:sp>
        <p:nvSpPr>
          <p:cNvPr id="41" name="TextBox 8"/>
          <p:cNvSpPr txBox="1"/>
          <p:nvPr/>
        </p:nvSpPr>
        <p:spPr>
          <a:xfrm>
            <a:off x="6495550" y="1693993"/>
            <a:ext cx="50517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请替换文字内容</a:t>
            </a:r>
            <a:endParaRPr lang="en-US" sz="4800" b="1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2" name="文本框 41"/>
          <p:cNvSpPr txBox="1"/>
          <p:nvPr>
            <p:custDataLst>
              <p:tags r:id="rId1"/>
            </p:custDataLst>
          </p:nvPr>
        </p:nvSpPr>
        <p:spPr>
          <a:xfrm>
            <a:off x="1540610" y="32531"/>
            <a:ext cx="7716583" cy="49795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spc="300" dirty="0">
                <a:solidFill>
                  <a:srgbClr val="DF2720"/>
                </a:solidFill>
                <a:cs typeface="+mn-ea"/>
                <a:sym typeface="+mn-lt"/>
              </a:rPr>
              <a:t>此处添加您的标题</a:t>
            </a:r>
            <a:endParaRPr lang="en-US" altLang="zh-CN" sz="2400" spc="300" dirty="0">
              <a:solidFill>
                <a:srgbClr val="DF2720"/>
              </a:solidFill>
              <a:cs typeface="+mn-ea"/>
              <a:sym typeface="+mn-lt"/>
            </a:endParaRPr>
          </a:p>
        </p:txBody>
      </p:sp>
      <p:sp>
        <p:nvSpPr>
          <p:cNvPr id="43" name="矩形 42"/>
          <p:cNvSpPr/>
          <p:nvPr>
            <p:custDataLst>
              <p:tags r:id="rId2"/>
            </p:custDataLst>
          </p:nvPr>
        </p:nvSpPr>
        <p:spPr>
          <a:xfrm>
            <a:off x="1540610" y="538718"/>
            <a:ext cx="49936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DF2720"/>
                </a:solidFill>
                <a:cs typeface="+mn-ea"/>
                <a:sym typeface="+mn-lt"/>
              </a:rPr>
              <a:t>Please replace text, click add relevant headline</a:t>
            </a:r>
            <a:endParaRPr lang="zh-CN" altLang="en-US" dirty="0">
              <a:solidFill>
                <a:srgbClr val="DF2720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83397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4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6" grpId="0"/>
      <p:bldP spid="37" grpId="0"/>
      <p:bldP spid="38" grpId="0"/>
      <p:bldP spid="39" grpId="0" animBg="1"/>
      <p:bldP spid="40" grpId="0" animBg="1"/>
      <p:bldP spid="4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_矩形 45"/>
          <p:cNvSpPr/>
          <p:nvPr>
            <p:custDataLst>
              <p:tags r:id="rId1"/>
            </p:custDataLst>
          </p:nvPr>
        </p:nvSpPr>
        <p:spPr>
          <a:xfrm>
            <a:off x="7176979" y="1548399"/>
            <a:ext cx="2033475" cy="431458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" name="PA_矩形 33"/>
          <p:cNvSpPr/>
          <p:nvPr>
            <p:custDataLst>
              <p:tags r:id="rId2"/>
            </p:custDataLst>
          </p:nvPr>
        </p:nvSpPr>
        <p:spPr>
          <a:xfrm>
            <a:off x="883836" y="1548399"/>
            <a:ext cx="2033475" cy="212767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172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rPr>
              <a:t>2016</a:t>
            </a:r>
            <a:endParaRPr kumimoji="0" lang="id-ID" sz="4172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" name="PA_矩形 35"/>
          <p:cNvSpPr/>
          <p:nvPr>
            <p:custDataLst>
              <p:tags r:id="rId3"/>
            </p:custDataLst>
          </p:nvPr>
        </p:nvSpPr>
        <p:spPr>
          <a:xfrm>
            <a:off x="5079266" y="1548399"/>
            <a:ext cx="2033475" cy="212767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7" name="PA_矩形 41"/>
          <p:cNvSpPr/>
          <p:nvPr>
            <p:custDataLst>
              <p:tags r:id="rId4"/>
            </p:custDataLst>
          </p:nvPr>
        </p:nvSpPr>
        <p:spPr>
          <a:xfrm>
            <a:off x="883837" y="3735316"/>
            <a:ext cx="4131189" cy="212767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9" name="PA_矩形 47"/>
          <p:cNvSpPr/>
          <p:nvPr>
            <p:custDataLst>
              <p:tags r:id="rId5"/>
            </p:custDataLst>
          </p:nvPr>
        </p:nvSpPr>
        <p:spPr>
          <a:xfrm>
            <a:off x="9274694" y="3735315"/>
            <a:ext cx="2033475" cy="212767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4172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rPr>
              <a:t>2017</a:t>
            </a:r>
          </a:p>
        </p:txBody>
      </p:sp>
      <p:sp>
        <p:nvSpPr>
          <p:cNvPr id="10" name="TextBox 50"/>
          <p:cNvSpPr txBox="1"/>
          <p:nvPr/>
        </p:nvSpPr>
        <p:spPr>
          <a:xfrm>
            <a:off x="5341824" y="2118060"/>
            <a:ext cx="1508358" cy="21531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99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rPr>
              <a:t>请替换文字内容</a:t>
            </a:r>
            <a:endParaRPr kumimoji="0" lang="en-AU" sz="1399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1" name="Text Placeholder 32"/>
          <p:cNvSpPr txBox="1">
            <a:spLocks/>
          </p:cNvSpPr>
          <p:nvPr/>
        </p:nvSpPr>
        <p:spPr>
          <a:xfrm>
            <a:off x="5341824" y="2429949"/>
            <a:ext cx="1508358" cy="699935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just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758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cs typeface="+mn-ea"/>
                <a:sym typeface="+mn-lt"/>
              </a:rPr>
              <a:t>请替换文字内容，修改文字内容，也可以直接复制你的内容到此。请替换文字内容，修改文字内容，也可以直接复制你的内容到此。</a:t>
            </a:r>
            <a:endParaRPr kumimoji="0" lang="en-US" sz="758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cs typeface="+mn-ea"/>
              <a:sym typeface="+mn-lt"/>
            </a:endParaRPr>
          </a:p>
        </p:txBody>
      </p:sp>
      <p:sp>
        <p:nvSpPr>
          <p:cNvPr id="12" name="Text Placeholder 32"/>
          <p:cNvSpPr txBox="1">
            <a:spLocks/>
          </p:cNvSpPr>
          <p:nvPr/>
        </p:nvSpPr>
        <p:spPr>
          <a:xfrm>
            <a:off x="1373994" y="4176605"/>
            <a:ext cx="3105461" cy="12550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marR="0" lvl="0" indent="-171450" algn="l" defTabSz="685800" rtl="0" eaLnBrk="1" fontAlgn="auto" latinLnBrk="0" hangingPunct="1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zh-CN" altLang="en-US" sz="758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cs typeface="+mn-ea"/>
                <a:sym typeface="+mn-lt"/>
              </a:rPr>
              <a:t>请替换文字内容，修改文字内容，也可以直接复制你的内容到此。请替换文字内容，修改文字内容，也可以直接复制你的内容到此。</a:t>
            </a:r>
            <a:endParaRPr kumimoji="0" lang="en-US" altLang="zh-CN" sz="758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cs typeface="+mn-ea"/>
              <a:sym typeface="+mn-lt"/>
            </a:endParaRPr>
          </a:p>
          <a:p>
            <a:pPr marL="171450" marR="0" lvl="0" indent="-171450" algn="l" defTabSz="685800" rtl="0" eaLnBrk="1" fontAlgn="auto" latinLnBrk="0" hangingPunct="1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zh-CN" altLang="en-US" sz="758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cs typeface="+mn-ea"/>
                <a:sym typeface="+mn-lt"/>
              </a:rPr>
              <a:t>请替换文字内容，修改文字内容，也可以直接复制你的内容到此。请替换文字内容，修改文字内容，也可以直接复制你的内容到此。</a:t>
            </a:r>
            <a:endParaRPr kumimoji="0" lang="en-US" altLang="zh-CN" sz="758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cs typeface="+mn-ea"/>
              <a:sym typeface="+mn-lt"/>
            </a:endParaRPr>
          </a:p>
          <a:p>
            <a:pPr marL="171450" marR="0" lvl="0" indent="-171450" algn="l" defTabSz="685800" rtl="0" eaLnBrk="1" fontAlgn="auto" latinLnBrk="0" hangingPunct="1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zh-CN" altLang="en-US" sz="758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cs typeface="+mn-ea"/>
                <a:sym typeface="+mn-lt"/>
              </a:rPr>
              <a:t>请替换文字内容，修改文字内容，也可以直接复制你的内容到此。请替换文字内容，修改文字内容，也可以直接复制你的内容到此。</a:t>
            </a:r>
          </a:p>
        </p:txBody>
      </p:sp>
      <p:sp>
        <p:nvSpPr>
          <p:cNvPr id="13" name="Text Placeholder 32"/>
          <p:cNvSpPr txBox="1">
            <a:spLocks/>
          </p:cNvSpPr>
          <p:nvPr/>
        </p:nvSpPr>
        <p:spPr>
          <a:xfrm>
            <a:off x="7402204" y="2612233"/>
            <a:ext cx="1609933" cy="2624758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just" defTabSz="685800" rtl="0" eaLnBrk="1" fontAlgn="auto" latinLnBrk="0" hangingPunct="1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758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cs typeface="+mn-ea"/>
                <a:sym typeface="+mn-lt"/>
              </a:rPr>
              <a:t>请替换文字内容，修改文字内容，也可以直接复制你的内容到此。请替换文字内容，修改文字内容，也可以直接复制你的内容到此。请替换文字内容，修改文字内容，也可以直接复制你的内容到此。请替换文字内容，修改文字内容，也可以直接复制你的内容到此。请替换文字内容，修改文字内容，也可以直接复制你的内容到此。请替换文字内容，修改文字内容，也可以直接复制你的内容到此。请替换文字内容，修改文字内容，也可以直接复制你的内容到此。请替换文字内容，修改文字内容，也可以直接复制你的内容到此。</a:t>
            </a:r>
            <a:endParaRPr kumimoji="0" lang="en-US" altLang="zh-CN" sz="758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cs typeface="+mn-ea"/>
              <a:sym typeface="+mn-lt"/>
            </a:endParaRPr>
          </a:p>
        </p:txBody>
      </p:sp>
      <p:pic>
        <p:nvPicPr>
          <p:cNvPr id="6" name="图片占位符 5"/>
          <p:cNvPicPr>
            <a:picLocks noGrp="1" noChangeAspect="1"/>
          </p:cNvPicPr>
          <p:nvPr>
            <p:ph type="pic" sz="quarter" idx="11"/>
          </p:nvPr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19" name="图片占位符 18"/>
          <p:cNvPicPr>
            <a:picLocks noGrp="1" noChangeAspect="1"/>
          </p:cNvPicPr>
          <p:nvPr>
            <p:ph type="pic" sz="quarter" idx="12"/>
          </p:nvPr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21" name="图片占位符 20"/>
          <p:cNvPicPr>
            <a:picLocks noGrp="1" noChangeAspect="1"/>
          </p:cNvPicPr>
          <p:nvPr>
            <p:ph type="pic" sz="quarter" idx="13"/>
          </p:nvPr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17" name="文本框 16"/>
          <p:cNvSpPr txBox="1"/>
          <p:nvPr>
            <p:custDataLst>
              <p:tags r:id="rId6"/>
            </p:custDataLst>
          </p:nvPr>
        </p:nvSpPr>
        <p:spPr>
          <a:xfrm>
            <a:off x="1540610" y="32531"/>
            <a:ext cx="7716583" cy="49795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spc="300" dirty="0">
                <a:solidFill>
                  <a:srgbClr val="DF2720"/>
                </a:solidFill>
                <a:cs typeface="+mn-ea"/>
                <a:sym typeface="+mn-lt"/>
              </a:rPr>
              <a:t>此处添加您的标题</a:t>
            </a:r>
            <a:endParaRPr lang="en-US" altLang="zh-CN" sz="2400" spc="300" dirty="0">
              <a:solidFill>
                <a:srgbClr val="DF2720"/>
              </a:solidFill>
              <a:cs typeface="+mn-ea"/>
              <a:sym typeface="+mn-lt"/>
            </a:endParaRPr>
          </a:p>
        </p:txBody>
      </p:sp>
      <p:sp>
        <p:nvSpPr>
          <p:cNvPr id="18" name="矩形 17"/>
          <p:cNvSpPr/>
          <p:nvPr>
            <p:custDataLst>
              <p:tags r:id="rId7"/>
            </p:custDataLst>
          </p:nvPr>
        </p:nvSpPr>
        <p:spPr>
          <a:xfrm>
            <a:off x="1540610" y="538718"/>
            <a:ext cx="49936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DF2720"/>
                </a:solidFill>
                <a:cs typeface="+mn-ea"/>
                <a:sym typeface="+mn-lt"/>
              </a:rPr>
              <a:t>Please replace text, click add relevant headline</a:t>
            </a:r>
            <a:endParaRPr lang="zh-CN" altLang="en-US" dirty="0">
              <a:solidFill>
                <a:srgbClr val="DF2720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35353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5" grpId="0" animBg="1"/>
      <p:bldP spid="7" grpId="0" animBg="1"/>
      <p:bldP spid="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组合 69"/>
          <p:cNvGrpSpPr/>
          <p:nvPr/>
        </p:nvGrpSpPr>
        <p:grpSpPr>
          <a:xfrm>
            <a:off x="0" y="-58119"/>
            <a:ext cx="12192000" cy="6974237"/>
            <a:chOff x="0" y="-58119"/>
            <a:chExt cx="12192000" cy="6974237"/>
          </a:xfrm>
        </p:grpSpPr>
        <p:pic>
          <p:nvPicPr>
            <p:cNvPr id="71" name="图片 70" descr="图片包含 电子产品, 电路&#10;&#10;已生成极高可信度的说明"/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72" name="图片 71" descr="图片包含 天空, 户外&#10;&#10;已生成极高可信度的说明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-58119"/>
              <a:ext cx="12192000" cy="6974237"/>
            </a:xfrm>
            <a:prstGeom prst="rect">
              <a:avLst/>
            </a:prstGeom>
          </p:spPr>
        </p:pic>
        <p:pic>
          <p:nvPicPr>
            <p:cNvPr id="73" name="图片 72" descr="图片包含 事情&#10;&#10;已生成高可信度的说明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4512491"/>
              <a:ext cx="12192000" cy="2345509"/>
            </a:xfrm>
            <a:prstGeom prst="rect">
              <a:avLst/>
            </a:prstGeom>
          </p:spPr>
        </p:pic>
        <p:pic>
          <p:nvPicPr>
            <p:cNvPr id="74" name="图片 73" descr="图片包含 宗教场所, 建筑物, 喇嘛庙, 庙宇&#10;&#10;已生成极高可信度的说明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438122" y="3774075"/>
              <a:ext cx="5753878" cy="3083925"/>
            </a:xfrm>
            <a:prstGeom prst="rect">
              <a:avLst/>
            </a:prstGeom>
          </p:spPr>
        </p:pic>
        <p:pic>
          <p:nvPicPr>
            <p:cNvPr id="75" name="图片 74"/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096000" y="4456166"/>
              <a:ext cx="922440" cy="1792514"/>
            </a:xfrm>
            <a:prstGeom prst="rect">
              <a:avLst/>
            </a:prstGeom>
          </p:spPr>
        </p:pic>
        <p:pic>
          <p:nvPicPr>
            <p:cNvPr id="76" name="图片 75" descr="图片包含 室内, 红色&#10;&#10;已生成极高可信度的说明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6361016"/>
              <a:ext cx="12192000" cy="526043"/>
            </a:xfrm>
            <a:prstGeom prst="rect">
              <a:avLst/>
            </a:prstGeom>
          </p:spPr>
        </p:pic>
        <p:pic>
          <p:nvPicPr>
            <p:cNvPr id="77" name="图片 76" descr="图片包含 室内, 就坐, 红色&#10;&#10;已生成极高可信度的说明"/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5834743"/>
              <a:ext cx="12192000" cy="1052316"/>
            </a:xfrm>
            <a:prstGeom prst="rect">
              <a:avLst/>
            </a:prstGeom>
          </p:spPr>
        </p:pic>
      </p:grpSp>
      <p:grpSp>
        <p:nvGrpSpPr>
          <p:cNvPr id="78" name="组合 77"/>
          <p:cNvGrpSpPr/>
          <p:nvPr/>
        </p:nvGrpSpPr>
        <p:grpSpPr>
          <a:xfrm>
            <a:off x="0" y="0"/>
            <a:ext cx="4305795" cy="1886857"/>
            <a:chOff x="0" y="0"/>
            <a:chExt cx="4305795" cy="1886857"/>
          </a:xfrm>
        </p:grpSpPr>
        <p:pic>
          <p:nvPicPr>
            <p:cNvPr id="79" name="图片 78" descr="图片包含 轮廓&#10;&#10;已生成高可信度的说明"/>
            <p:cNvPicPr>
              <a:picLocks noChangeAspect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0"/>
              <a:ext cx="4305795" cy="1886857"/>
            </a:xfrm>
            <a:prstGeom prst="rect">
              <a:avLst/>
            </a:prstGeom>
          </p:spPr>
        </p:pic>
        <p:pic>
          <p:nvPicPr>
            <p:cNvPr id="80" name="图片 79" descr="图片包含 物体&#10;&#10;已生成高可信度的说明"/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9288" y="112794"/>
              <a:ext cx="1156937" cy="872962"/>
            </a:xfrm>
            <a:prstGeom prst="rect">
              <a:avLst/>
            </a:prstGeom>
          </p:spPr>
        </p:pic>
      </p:grpSp>
      <p:pic>
        <p:nvPicPr>
          <p:cNvPr id="81" name="图片 80" descr="图片包含 事情&#10;&#10;已生成高可信度的说明"/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8202" y="3829539"/>
            <a:ext cx="3901730" cy="2988699"/>
          </a:xfrm>
          <a:prstGeom prst="rect">
            <a:avLst/>
          </a:prstGeom>
        </p:spPr>
      </p:pic>
      <p:pic>
        <p:nvPicPr>
          <p:cNvPr id="82" name="图片 81" descr="图片包含 事情, 物体&#10;&#10;已生成高可信度的说明"/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1320" y="4359593"/>
            <a:ext cx="3901730" cy="2556525"/>
          </a:xfrm>
          <a:prstGeom prst="rect">
            <a:avLst/>
          </a:prstGeom>
        </p:spPr>
      </p:pic>
      <p:pic>
        <p:nvPicPr>
          <p:cNvPr id="83" name="图片 82" descr="图片包含 事情, 物体&#10;&#10;已生成极高可信度的说明"/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9288" y="5206036"/>
            <a:ext cx="3901730" cy="1669157"/>
          </a:xfrm>
          <a:prstGeom prst="rect">
            <a:avLst/>
          </a:prstGeom>
        </p:spPr>
      </p:pic>
      <p:sp>
        <p:nvSpPr>
          <p:cNvPr id="36" name="文本框 35"/>
          <p:cNvSpPr txBox="1"/>
          <p:nvPr/>
        </p:nvSpPr>
        <p:spPr>
          <a:xfrm>
            <a:off x="4049654" y="1909004"/>
            <a:ext cx="4092692" cy="70076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3600" spc="300" dirty="0">
                <a:solidFill>
                  <a:srgbClr val="DF2720"/>
                </a:solidFill>
                <a:cs typeface="+mn-ea"/>
                <a:sym typeface="+mn-lt"/>
              </a:rPr>
              <a:t>第四部分</a:t>
            </a:r>
          </a:p>
        </p:txBody>
      </p:sp>
      <p:sp>
        <p:nvSpPr>
          <p:cNvPr id="37" name="文本框 36"/>
          <p:cNvSpPr txBox="1"/>
          <p:nvPr/>
        </p:nvSpPr>
        <p:spPr>
          <a:xfrm>
            <a:off x="1974995" y="2612113"/>
            <a:ext cx="8242010" cy="835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4400" spc="300" dirty="0">
                <a:solidFill>
                  <a:srgbClr val="DF2720"/>
                </a:solidFill>
                <a:cs typeface="+mn-ea"/>
                <a:sym typeface="+mn-lt"/>
              </a:rPr>
              <a:t>此处添加您的标题</a:t>
            </a:r>
            <a:r>
              <a:rPr lang="en-US" altLang="zh-CN" sz="4400" spc="300" dirty="0">
                <a:solidFill>
                  <a:srgbClr val="DF2720"/>
                </a:solidFill>
                <a:cs typeface="+mn-ea"/>
                <a:sym typeface="+mn-lt"/>
              </a:rPr>
              <a:t>04</a:t>
            </a:r>
          </a:p>
        </p:txBody>
      </p:sp>
      <p:sp>
        <p:nvSpPr>
          <p:cNvPr id="38" name="矩形 37"/>
          <p:cNvSpPr/>
          <p:nvPr/>
        </p:nvSpPr>
        <p:spPr>
          <a:xfrm>
            <a:off x="3214914" y="3482544"/>
            <a:ext cx="576217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Please replace text, click add relevant headline, modify the text content, also can copy your content to this directly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1783310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000"/>
                            </p:stCondLst>
                            <p:childTnLst>
                              <p:par>
                                <p:cTn id="3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650"/>
                            </p:stCondLst>
                            <p:childTnLst>
                              <p:par>
                                <p:cTn id="3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600"/>
                            </p:stCondLst>
                            <p:childTnLst>
                              <p:par>
                                <p:cTn id="44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900" decel="100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7" grpId="0"/>
      <p:bldP spid="3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_矩形 1"/>
          <p:cNvSpPr/>
          <p:nvPr>
            <p:custDataLst>
              <p:tags r:id="rId1"/>
            </p:custDataLst>
          </p:nvPr>
        </p:nvSpPr>
        <p:spPr>
          <a:xfrm>
            <a:off x="334" y="2268338"/>
            <a:ext cx="12191666" cy="201919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3" name="PA_文本框 39"/>
          <p:cNvSpPr txBox="1"/>
          <p:nvPr>
            <p:custDataLst>
              <p:tags r:id="rId2"/>
            </p:custDataLst>
          </p:nvPr>
        </p:nvSpPr>
        <p:spPr>
          <a:xfrm>
            <a:off x="1419591" y="4440358"/>
            <a:ext cx="1714861" cy="11812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27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rPr>
              <a:t>点击请替换文字内容</a:t>
            </a:r>
          </a:p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758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rPr>
              <a:t>请替换文字内容，添加相关标题，修改文字内容，也可以直接复制你的内容到此。请替换文字内容，添加相关标题，修改文字内容，也可以直接复制你的内容到此。</a:t>
            </a:r>
          </a:p>
        </p:txBody>
      </p:sp>
      <p:sp>
        <p:nvSpPr>
          <p:cNvPr id="14" name="PA_文本框 39"/>
          <p:cNvSpPr txBox="1"/>
          <p:nvPr>
            <p:custDataLst>
              <p:tags r:id="rId3"/>
            </p:custDataLst>
          </p:nvPr>
        </p:nvSpPr>
        <p:spPr>
          <a:xfrm>
            <a:off x="3968371" y="4440358"/>
            <a:ext cx="1714861" cy="11812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27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rPr>
              <a:t>点击请替换文字内容</a:t>
            </a:r>
          </a:p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758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rPr>
              <a:t>请替换文字内容，添加相关标题，修改文字内容，也可以直接复制你的内容到此。请替换文字内容，添加相关标题，修改文字内容，也可以直接复制你的内容到此。</a:t>
            </a:r>
          </a:p>
        </p:txBody>
      </p:sp>
      <p:sp>
        <p:nvSpPr>
          <p:cNvPr id="15" name="PA_文本框 39"/>
          <p:cNvSpPr txBox="1"/>
          <p:nvPr>
            <p:custDataLst>
              <p:tags r:id="rId4"/>
            </p:custDataLst>
          </p:nvPr>
        </p:nvSpPr>
        <p:spPr>
          <a:xfrm>
            <a:off x="6517152" y="4440358"/>
            <a:ext cx="1714861" cy="11812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27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rPr>
              <a:t>点击请替换文字内容</a:t>
            </a:r>
          </a:p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758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rPr>
              <a:t>请替换文字内容，添加相关标题，修改文字内容，也可以直接复制你的内容到此。请替换文字内容，添加相关标题，修改文字内容，也可以直接复制你的内容到此。</a:t>
            </a:r>
          </a:p>
        </p:txBody>
      </p:sp>
      <p:sp>
        <p:nvSpPr>
          <p:cNvPr id="16" name="PA_文本框 39"/>
          <p:cNvSpPr txBox="1"/>
          <p:nvPr>
            <p:custDataLst>
              <p:tags r:id="rId5"/>
            </p:custDataLst>
          </p:nvPr>
        </p:nvSpPr>
        <p:spPr>
          <a:xfrm>
            <a:off x="9065932" y="4440358"/>
            <a:ext cx="1714861" cy="11812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27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rPr>
              <a:t>点击请替换文字内容</a:t>
            </a:r>
          </a:p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758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rPr>
              <a:t>请替换文字内容，添加相关标题，修改文字内容，也可以直接复制你的内容到此。请替换文字内容，添加相关标题，修改文字内容，也可以直接复制你的内容到此。</a:t>
            </a:r>
          </a:p>
        </p:txBody>
      </p:sp>
      <p:pic>
        <p:nvPicPr>
          <p:cNvPr id="4" name="图片占位符 3"/>
          <p:cNvPicPr>
            <a:picLocks noGrp="1" noChangeAspect="1"/>
          </p:cNvPicPr>
          <p:nvPr>
            <p:ph type="pic" sz="quarter" idx="11"/>
          </p:nvPr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6" name="图片占位符 5"/>
          <p:cNvPicPr>
            <a:picLocks noGrp="1" noChangeAspect="1"/>
          </p:cNvPicPr>
          <p:nvPr>
            <p:ph type="pic" sz="quarter" idx="12"/>
          </p:nvPr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8" name="图片占位符 7"/>
          <p:cNvPicPr>
            <a:picLocks noGrp="1" noChangeAspect="1"/>
          </p:cNvPicPr>
          <p:nvPr>
            <p:ph type="pic" sz="quarter" idx="13"/>
          </p:nvPr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10" name="图片占位符 9"/>
          <p:cNvPicPr>
            <a:picLocks noGrp="1" noChangeAspect="1"/>
          </p:cNvPicPr>
          <p:nvPr>
            <p:ph type="pic" sz="quarter" idx="14"/>
          </p:nvPr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11" name="文本框 10"/>
          <p:cNvSpPr txBox="1"/>
          <p:nvPr>
            <p:custDataLst>
              <p:tags r:id="rId6"/>
            </p:custDataLst>
          </p:nvPr>
        </p:nvSpPr>
        <p:spPr>
          <a:xfrm>
            <a:off x="1540610" y="32531"/>
            <a:ext cx="7716583" cy="49795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spc="300" dirty="0">
                <a:solidFill>
                  <a:srgbClr val="DF2720"/>
                </a:solidFill>
                <a:cs typeface="+mn-ea"/>
                <a:sym typeface="+mn-lt"/>
              </a:rPr>
              <a:t>此处添加您的标题</a:t>
            </a:r>
            <a:endParaRPr lang="en-US" altLang="zh-CN" sz="2400" spc="300" dirty="0">
              <a:solidFill>
                <a:srgbClr val="DF2720"/>
              </a:solidFill>
              <a:cs typeface="+mn-ea"/>
              <a:sym typeface="+mn-lt"/>
            </a:endParaRPr>
          </a:p>
        </p:txBody>
      </p:sp>
      <p:sp>
        <p:nvSpPr>
          <p:cNvPr id="12" name="矩形 11"/>
          <p:cNvSpPr/>
          <p:nvPr>
            <p:custDataLst>
              <p:tags r:id="rId7"/>
            </p:custDataLst>
          </p:nvPr>
        </p:nvSpPr>
        <p:spPr>
          <a:xfrm>
            <a:off x="1540610" y="538718"/>
            <a:ext cx="49936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DF2720"/>
                </a:solidFill>
                <a:cs typeface="+mn-ea"/>
                <a:sym typeface="+mn-lt"/>
              </a:rPr>
              <a:t>Please replace text, click add relevant headline</a:t>
            </a:r>
            <a:endParaRPr lang="zh-CN" altLang="en-US" dirty="0">
              <a:solidFill>
                <a:srgbClr val="DF2720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82478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3" grpId="0"/>
      <p:bldP spid="14" grpId="0"/>
      <p:bldP spid="15" grpId="0"/>
      <p:bldP spid="1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_标题 13"/>
          <p:cNvSpPr txBox="1">
            <a:spLocks/>
          </p:cNvSpPr>
          <p:nvPr>
            <p:custDataLst>
              <p:tags r:id="rId1"/>
            </p:custDataLst>
          </p:nvPr>
        </p:nvSpPr>
        <p:spPr>
          <a:xfrm>
            <a:off x="824910" y="5322267"/>
            <a:ext cx="1776050" cy="100655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758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请替换文字内容，修改文字内容，也可以直接复制你的内容到此。请替换文字内容，修改文字内容，也可以直接复制你的内容到此。</a:t>
            </a:r>
            <a:r>
              <a:rPr kumimoji="0" lang="zh-CN" altLang="en-US" sz="664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请替换文字内容，修改文字内容，也可以直接复制你的内容到此。请替换文字内容，修改文字内容，也可以直接复制你的内容到此。</a:t>
            </a:r>
            <a:endParaRPr kumimoji="0" lang="en-US" altLang="zh-CN" sz="474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" name="PA_标题 13"/>
          <p:cNvSpPr txBox="1">
            <a:spLocks/>
          </p:cNvSpPr>
          <p:nvPr>
            <p:custDataLst>
              <p:tags r:id="rId2"/>
            </p:custDataLst>
          </p:nvPr>
        </p:nvSpPr>
        <p:spPr>
          <a:xfrm>
            <a:off x="2972628" y="5297892"/>
            <a:ext cx="1822690" cy="1006558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758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请替换文字内容，修改文字内容，也可以直接复制你的内容到此。请替换文字内容，修改文字内容，也可以直接复制你的内容到此。</a:t>
            </a:r>
            <a:r>
              <a:rPr kumimoji="0" lang="zh-CN" altLang="en-US" sz="664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请替换文字内容，修改文字内容，也可以直接复制你的内容到此。请替换文字内容，修改文字内容，也可以直接复制你的内容到此。</a:t>
            </a:r>
            <a:endParaRPr kumimoji="0" lang="en-US" altLang="zh-CN" sz="474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6" name="PA_标题 13"/>
          <p:cNvSpPr txBox="1">
            <a:spLocks/>
          </p:cNvSpPr>
          <p:nvPr>
            <p:custDataLst>
              <p:tags r:id="rId3"/>
            </p:custDataLst>
          </p:nvPr>
        </p:nvSpPr>
        <p:spPr>
          <a:xfrm>
            <a:off x="5166986" y="5297892"/>
            <a:ext cx="1822690" cy="1006558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758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请替换文字内容，修改文字内容，也可以直接复制你的内容到此。请替换文字内容，修改文字内容，也可以直接复制你的内容到此。</a:t>
            </a:r>
            <a:r>
              <a:rPr kumimoji="0" lang="zh-CN" altLang="en-US" sz="664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请替换文字内容，修改文字内容，也可以直接复制你的内容到此。请替换文字内容，修改文字内容，也可以直接复制你的内容到此。</a:t>
            </a:r>
            <a:endParaRPr kumimoji="0" lang="en-US" altLang="zh-CN" sz="474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" name="PA_标题 13"/>
          <p:cNvSpPr txBox="1">
            <a:spLocks/>
          </p:cNvSpPr>
          <p:nvPr>
            <p:custDataLst>
              <p:tags r:id="rId4"/>
            </p:custDataLst>
          </p:nvPr>
        </p:nvSpPr>
        <p:spPr>
          <a:xfrm>
            <a:off x="7361344" y="5285758"/>
            <a:ext cx="1822690" cy="1006558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758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请替换文字内容，修改文字内容，也可以直接复制你的内容到此。请替换文字内容，修改文字内容，也可以直接复制你的内容到此。</a:t>
            </a:r>
            <a:r>
              <a:rPr kumimoji="0" lang="zh-CN" altLang="en-US" sz="664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请替换文字内容，修改文字内容，也可以直接复制你的内容到此。请替换文字内容，修改文字内容，也可以直接复制你的内容到此。</a:t>
            </a:r>
            <a:endParaRPr kumimoji="0" lang="en-US" altLang="zh-CN" sz="474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8" name="PA_标题 13"/>
          <p:cNvSpPr txBox="1">
            <a:spLocks/>
          </p:cNvSpPr>
          <p:nvPr>
            <p:custDataLst>
              <p:tags r:id="rId5"/>
            </p:custDataLst>
          </p:nvPr>
        </p:nvSpPr>
        <p:spPr>
          <a:xfrm>
            <a:off x="9555703" y="5285939"/>
            <a:ext cx="1822690" cy="1006558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758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请替换文字内容，修改文字内容，也可以直接复制你的内容到此。请替换文字内容，修改文字内容，也可以直接复制你的内容到此。</a:t>
            </a:r>
            <a:r>
              <a:rPr kumimoji="0" lang="zh-CN" altLang="en-US" sz="664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请替换文字内容，修改文字内容，也可以直接复制你的内容到此。请替换文字内容，修改文字内容，也可以直接复制你的内容到此。</a:t>
            </a:r>
            <a:endParaRPr kumimoji="0" lang="en-US" altLang="zh-CN" sz="474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3" name="图片占位符 2"/>
          <p:cNvPicPr>
            <a:picLocks noGrp="1" noChangeAspect="1"/>
          </p:cNvPicPr>
          <p:nvPr>
            <p:ph type="pic" sz="quarter" idx="11"/>
          </p:nvPr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10" name="图片占位符 9"/>
          <p:cNvPicPr>
            <a:picLocks noGrp="1" noChangeAspect="1"/>
          </p:cNvPicPr>
          <p:nvPr>
            <p:ph type="pic" sz="quarter" idx="12"/>
          </p:nvPr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19" name="图片占位符 18"/>
          <p:cNvPicPr>
            <a:picLocks noGrp="1" noChangeAspect="1"/>
          </p:cNvPicPr>
          <p:nvPr>
            <p:ph type="pic" sz="quarter" idx="13"/>
          </p:nvPr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21" name="图片占位符 20"/>
          <p:cNvPicPr>
            <a:picLocks noGrp="1" noChangeAspect="1"/>
          </p:cNvPicPr>
          <p:nvPr>
            <p:ph type="pic" sz="quarter" idx="14"/>
          </p:nvPr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23" name="图片占位符 22"/>
          <p:cNvPicPr>
            <a:picLocks noGrp="1" noChangeAspect="1"/>
          </p:cNvPicPr>
          <p:nvPr>
            <p:ph type="pic" sz="quarter" idx="15"/>
          </p:nvPr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12" name="文本框 11"/>
          <p:cNvSpPr txBox="1"/>
          <p:nvPr>
            <p:custDataLst>
              <p:tags r:id="rId6"/>
            </p:custDataLst>
          </p:nvPr>
        </p:nvSpPr>
        <p:spPr>
          <a:xfrm>
            <a:off x="1540610" y="32531"/>
            <a:ext cx="7716583" cy="49795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spc="300" dirty="0">
                <a:solidFill>
                  <a:srgbClr val="DF2720"/>
                </a:solidFill>
                <a:cs typeface="+mn-ea"/>
                <a:sym typeface="+mn-lt"/>
              </a:rPr>
              <a:t>此处添加您的标题</a:t>
            </a:r>
            <a:endParaRPr lang="en-US" altLang="zh-CN" sz="2400" spc="300" dirty="0">
              <a:solidFill>
                <a:srgbClr val="DF2720"/>
              </a:solidFill>
              <a:cs typeface="+mn-ea"/>
              <a:sym typeface="+mn-lt"/>
            </a:endParaRPr>
          </a:p>
        </p:txBody>
      </p:sp>
      <p:sp>
        <p:nvSpPr>
          <p:cNvPr id="18" name="矩形 17"/>
          <p:cNvSpPr/>
          <p:nvPr>
            <p:custDataLst>
              <p:tags r:id="rId7"/>
            </p:custDataLst>
          </p:nvPr>
        </p:nvSpPr>
        <p:spPr>
          <a:xfrm>
            <a:off x="1540610" y="538718"/>
            <a:ext cx="49936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DF2720"/>
                </a:solidFill>
                <a:cs typeface="+mn-ea"/>
                <a:sym typeface="+mn-lt"/>
              </a:rPr>
              <a:t>Please replace text, click add relevant headline</a:t>
            </a:r>
            <a:endParaRPr lang="zh-CN" altLang="en-US" dirty="0">
              <a:solidFill>
                <a:srgbClr val="DF2720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61327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占位符 29"/>
          <p:cNvPicPr>
            <a:picLocks noGrp="1" noChangeAspect="1"/>
          </p:cNvPicPr>
          <p:nvPr>
            <p:ph type="pic" sz="quarter" idx="11"/>
          </p:nvPr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grpSp>
        <p:nvGrpSpPr>
          <p:cNvPr id="3" name="PA_组合 34"/>
          <p:cNvGrpSpPr/>
          <p:nvPr>
            <p:custDataLst>
              <p:tags r:id="rId1"/>
            </p:custDataLst>
          </p:nvPr>
        </p:nvGrpSpPr>
        <p:grpSpPr>
          <a:xfrm>
            <a:off x="335" y="1428846"/>
            <a:ext cx="3979163" cy="4762272"/>
            <a:chOff x="0" y="1071552"/>
            <a:chExt cx="2984536" cy="3571900"/>
          </a:xfrm>
        </p:grpSpPr>
        <p:sp>
          <p:nvSpPr>
            <p:cNvPr id="4" name="Rectangle 8"/>
            <p:cNvSpPr/>
            <p:nvPr/>
          </p:nvSpPr>
          <p:spPr>
            <a:xfrm>
              <a:off x="0" y="1071552"/>
              <a:ext cx="2984536" cy="35719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07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grpSp>
          <p:nvGrpSpPr>
            <p:cNvPr id="5" name="Group 33"/>
            <p:cNvGrpSpPr/>
            <p:nvPr/>
          </p:nvGrpSpPr>
          <p:grpSpPr>
            <a:xfrm>
              <a:off x="219027" y="2304191"/>
              <a:ext cx="2611885" cy="1942958"/>
              <a:chOff x="219027" y="2304191"/>
              <a:chExt cx="2611885" cy="1942958"/>
            </a:xfrm>
          </p:grpSpPr>
          <p:grpSp>
            <p:nvGrpSpPr>
              <p:cNvPr id="6" name="Group 27"/>
              <p:cNvGrpSpPr/>
              <p:nvPr/>
            </p:nvGrpSpPr>
            <p:grpSpPr>
              <a:xfrm>
                <a:off x="340968" y="2778666"/>
                <a:ext cx="2489942" cy="254045"/>
                <a:chOff x="340968" y="2778666"/>
                <a:chExt cx="2489942" cy="254045"/>
              </a:xfrm>
            </p:grpSpPr>
            <p:sp>
              <p:nvSpPr>
                <p:cNvPr id="17" name="Rectangle 11"/>
                <p:cNvSpPr/>
                <p:nvPr/>
              </p:nvSpPr>
              <p:spPr>
                <a:xfrm>
                  <a:off x="629381" y="2785658"/>
                  <a:ext cx="2201529" cy="24705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anchor="ctr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zh-CN" altLang="en-US" sz="758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cs typeface="+mn-ea"/>
                      <a:sym typeface="+mn-lt"/>
                    </a:rPr>
                    <a:t>请替换文字内容，修改文字内容，也可以直接复制你的内容到此。请替换文字内容，修改文字内容，也可以直接复制你的内容到此。</a:t>
                  </a:r>
                  <a:endParaRPr kumimoji="0" lang="ms-MY" sz="758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grpSp>
              <p:nvGrpSpPr>
                <p:cNvPr id="18" name="Group 9"/>
                <p:cNvGrpSpPr/>
                <p:nvPr/>
              </p:nvGrpSpPr>
              <p:grpSpPr>
                <a:xfrm>
                  <a:off x="340968" y="2778666"/>
                  <a:ext cx="152740" cy="222649"/>
                  <a:chOff x="4230190" y="3652404"/>
                  <a:chExt cx="251543" cy="366676"/>
                </a:xfrm>
                <a:solidFill>
                  <a:schemeClr val="bg1"/>
                </a:solidFill>
              </p:grpSpPr>
              <p:sp>
                <p:nvSpPr>
                  <p:cNvPr id="19" name="AutoShape 97"/>
                  <p:cNvSpPr>
                    <a:spLocks/>
                  </p:cNvSpPr>
                  <p:nvPr/>
                </p:nvSpPr>
                <p:spPr bwMode="auto">
                  <a:xfrm>
                    <a:off x="4230190" y="3652404"/>
                    <a:ext cx="251543" cy="366676"/>
                  </a:xfrm>
                  <a:custGeom>
                    <a:avLst/>
                    <a:gdLst>
                      <a:gd name="T0" fmla="*/ 10800 w 21600"/>
                      <a:gd name="T1" fmla="*/ 10800 h 21600"/>
                      <a:gd name="T2" fmla="*/ 10800 w 21600"/>
                      <a:gd name="T3" fmla="*/ 10800 h 21600"/>
                      <a:gd name="T4" fmla="*/ 10800 w 21600"/>
                      <a:gd name="T5" fmla="*/ 10800 h 21600"/>
                      <a:gd name="T6" fmla="*/ 10800 w 21600"/>
                      <a:gd name="T7" fmla="*/ 108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21600" h="21600">
                        <a:moveTo>
                          <a:pt x="19636" y="3374"/>
                        </a:moveTo>
                        <a:lnTo>
                          <a:pt x="1963" y="3375"/>
                        </a:lnTo>
                        <a:lnTo>
                          <a:pt x="1963" y="2025"/>
                        </a:lnTo>
                        <a:cubicBezTo>
                          <a:pt x="1963" y="1653"/>
                          <a:pt x="2402" y="1350"/>
                          <a:pt x="2945" y="1350"/>
                        </a:cubicBezTo>
                        <a:lnTo>
                          <a:pt x="18654" y="1349"/>
                        </a:lnTo>
                        <a:cubicBezTo>
                          <a:pt x="19195" y="1349"/>
                          <a:pt x="19636" y="1652"/>
                          <a:pt x="19636" y="2024"/>
                        </a:cubicBezTo>
                        <a:cubicBezTo>
                          <a:pt x="19636" y="2024"/>
                          <a:pt x="19636" y="3374"/>
                          <a:pt x="19636" y="3374"/>
                        </a:cubicBezTo>
                        <a:close/>
                        <a:moveTo>
                          <a:pt x="19636" y="17546"/>
                        </a:moveTo>
                        <a:lnTo>
                          <a:pt x="1963" y="17547"/>
                        </a:lnTo>
                        <a:lnTo>
                          <a:pt x="1963" y="4050"/>
                        </a:lnTo>
                        <a:lnTo>
                          <a:pt x="19636" y="4049"/>
                        </a:lnTo>
                        <a:cubicBezTo>
                          <a:pt x="19636" y="4049"/>
                          <a:pt x="19636" y="17546"/>
                          <a:pt x="19636" y="17546"/>
                        </a:cubicBezTo>
                        <a:close/>
                        <a:moveTo>
                          <a:pt x="19636" y="19574"/>
                        </a:moveTo>
                        <a:cubicBezTo>
                          <a:pt x="19636" y="19946"/>
                          <a:pt x="19195" y="20249"/>
                          <a:pt x="18654" y="20249"/>
                        </a:cubicBezTo>
                        <a:lnTo>
                          <a:pt x="2945" y="20250"/>
                        </a:lnTo>
                        <a:cubicBezTo>
                          <a:pt x="2402" y="20250"/>
                          <a:pt x="1963" y="19947"/>
                          <a:pt x="1963" y="19575"/>
                        </a:cubicBezTo>
                        <a:lnTo>
                          <a:pt x="1963" y="18222"/>
                        </a:lnTo>
                        <a:lnTo>
                          <a:pt x="19636" y="18221"/>
                        </a:lnTo>
                        <a:cubicBezTo>
                          <a:pt x="19636" y="18221"/>
                          <a:pt x="19636" y="19574"/>
                          <a:pt x="19636" y="19574"/>
                        </a:cubicBezTo>
                        <a:close/>
                        <a:moveTo>
                          <a:pt x="18654" y="0"/>
                        </a:moveTo>
                        <a:lnTo>
                          <a:pt x="2945" y="0"/>
                        </a:lnTo>
                        <a:cubicBezTo>
                          <a:pt x="1317" y="0"/>
                          <a:pt x="0" y="907"/>
                          <a:pt x="0" y="2025"/>
                        </a:cubicBezTo>
                        <a:lnTo>
                          <a:pt x="0" y="19575"/>
                        </a:lnTo>
                        <a:cubicBezTo>
                          <a:pt x="0" y="20693"/>
                          <a:pt x="1317" y="21600"/>
                          <a:pt x="2945" y="21600"/>
                        </a:cubicBezTo>
                        <a:lnTo>
                          <a:pt x="18654" y="21599"/>
                        </a:lnTo>
                        <a:cubicBezTo>
                          <a:pt x="20280" y="21599"/>
                          <a:pt x="21600" y="20693"/>
                          <a:pt x="21600" y="19574"/>
                        </a:cubicBezTo>
                        <a:lnTo>
                          <a:pt x="21600" y="2024"/>
                        </a:lnTo>
                        <a:cubicBezTo>
                          <a:pt x="21600" y="906"/>
                          <a:pt x="20280" y="0"/>
                          <a:pt x="18654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12700" cap="flat" cmpd="sng">
                        <a:solidFill>
                          <a:srgbClr val="000000"/>
                        </a:solidFill>
                        <a:prstDash val="solid"/>
                        <a:miter lim="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lIns="50797" tIns="50797" rIns="50797" bIns="50797" anchor="ctr"/>
                  <a:lstStyle/>
                  <a:p>
                    <a:pPr marL="0" marR="0" lvl="0" indent="0" algn="l" defTabSz="609548" rtl="0" eaLnBrk="1" fontAlgn="auto" latinLnBrk="0" hangingPunct="1">
                      <a:lnSpc>
                        <a:spcPct val="15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4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>
                        <a:outerShdw blurRad="38100" dist="38100" dir="2700000" algn="tl">
                          <a:srgbClr val="000000"/>
                        </a:outerShdw>
                      </a:effectLst>
                      <a:uLnTx/>
                      <a:uFillTx/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20" name="AutoShape 98"/>
                  <p:cNvSpPr>
                    <a:spLocks/>
                  </p:cNvSpPr>
                  <p:nvPr/>
                </p:nvSpPr>
                <p:spPr bwMode="auto">
                  <a:xfrm>
                    <a:off x="4332809" y="3686819"/>
                    <a:ext cx="46304" cy="11263"/>
                  </a:xfrm>
                  <a:custGeom>
                    <a:avLst/>
                    <a:gdLst>
                      <a:gd name="T0" fmla="*/ 10800 w 21600"/>
                      <a:gd name="T1" fmla="*/ 10800 h 21600"/>
                      <a:gd name="T2" fmla="*/ 10800 w 21600"/>
                      <a:gd name="T3" fmla="*/ 10800 h 21600"/>
                      <a:gd name="T4" fmla="*/ 10800 w 21600"/>
                      <a:gd name="T5" fmla="*/ 10800 h 21600"/>
                      <a:gd name="T6" fmla="*/ 10800 w 21600"/>
                      <a:gd name="T7" fmla="*/ 108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21600" h="21600">
                        <a:moveTo>
                          <a:pt x="21600" y="10800"/>
                        </a:moveTo>
                        <a:cubicBezTo>
                          <a:pt x="21600" y="16758"/>
                          <a:pt x="20387" y="21599"/>
                          <a:pt x="18899" y="21599"/>
                        </a:cubicBezTo>
                        <a:lnTo>
                          <a:pt x="2699" y="21599"/>
                        </a:lnTo>
                        <a:cubicBezTo>
                          <a:pt x="1202" y="21599"/>
                          <a:pt x="0" y="16758"/>
                          <a:pt x="0" y="10800"/>
                        </a:cubicBezTo>
                        <a:cubicBezTo>
                          <a:pt x="0" y="4841"/>
                          <a:pt x="1202" y="0"/>
                          <a:pt x="2699" y="0"/>
                        </a:cubicBezTo>
                        <a:lnTo>
                          <a:pt x="18899" y="0"/>
                        </a:lnTo>
                        <a:cubicBezTo>
                          <a:pt x="20387" y="0"/>
                          <a:pt x="21600" y="4841"/>
                          <a:pt x="21600" y="10800"/>
                        </a:cubicBezTo>
                      </a:path>
                    </a:pathLst>
                  </a:custGeom>
                  <a:grpFill/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12700" cap="flat" cmpd="sng">
                        <a:solidFill>
                          <a:srgbClr val="000000"/>
                        </a:solidFill>
                        <a:prstDash val="solid"/>
                        <a:miter lim="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lIns="50797" tIns="50797" rIns="50797" bIns="50797" anchor="ctr"/>
                  <a:lstStyle/>
                  <a:p>
                    <a:pPr marL="0" marR="0" lvl="0" indent="0" algn="l" defTabSz="609548" rtl="0" eaLnBrk="1" fontAlgn="auto" latinLnBrk="0" hangingPunct="1">
                      <a:lnSpc>
                        <a:spcPct val="15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4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>
                        <a:outerShdw blurRad="38100" dist="38100" dir="2700000" algn="tl">
                          <a:srgbClr val="000000"/>
                        </a:outerShdw>
                      </a:effectLst>
                      <a:uLnTx/>
                      <a:uFillTx/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21" name="AutoShape 99"/>
                  <p:cNvSpPr>
                    <a:spLocks/>
                  </p:cNvSpPr>
                  <p:nvPr/>
                </p:nvSpPr>
                <p:spPr bwMode="auto">
                  <a:xfrm>
                    <a:off x="4344698" y="3973402"/>
                    <a:ext cx="22526" cy="11263"/>
                  </a:xfrm>
                  <a:custGeom>
                    <a:avLst/>
                    <a:gdLst>
                      <a:gd name="T0" fmla="*/ 10800 w 21600"/>
                      <a:gd name="T1" fmla="*/ 10800 h 21600"/>
                      <a:gd name="T2" fmla="*/ 10800 w 21600"/>
                      <a:gd name="T3" fmla="*/ 10800 h 21600"/>
                      <a:gd name="T4" fmla="*/ 10800 w 21600"/>
                      <a:gd name="T5" fmla="*/ 10800 h 21600"/>
                      <a:gd name="T6" fmla="*/ 10800 w 21600"/>
                      <a:gd name="T7" fmla="*/ 108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21600" h="21600">
                        <a:moveTo>
                          <a:pt x="21600" y="10800"/>
                        </a:moveTo>
                        <a:cubicBezTo>
                          <a:pt x="21600" y="16769"/>
                          <a:pt x="19174" y="21599"/>
                          <a:pt x="16199" y="21599"/>
                        </a:cubicBezTo>
                        <a:lnTo>
                          <a:pt x="5399" y="21599"/>
                        </a:lnTo>
                        <a:cubicBezTo>
                          <a:pt x="2404" y="21599"/>
                          <a:pt x="0" y="16769"/>
                          <a:pt x="0" y="10800"/>
                        </a:cubicBezTo>
                        <a:cubicBezTo>
                          <a:pt x="0" y="4830"/>
                          <a:pt x="2404" y="0"/>
                          <a:pt x="5399" y="0"/>
                        </a:cubicBezTo>
                        <a:lnTo>
                          <a:pt x="16199" y="0"/>
                        </a:lnTo>
                        <a:cubicBezTo>
                          <a:pt x="19174" y="0"/>
                          <a:pt x="21600" y="4830"/>
                          <a:pt x="21600" y="10800"/>
                        </a:cubicBezTo>
                      </a:path>
                    </a:pathLst>
                  </a:custGeom>
                  <a:grpFill/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12700" cap="flat" cmpd="sng">
                        <a:solidFill>
                          <a:srgbClr val="000000"/>
                        </a:solidFill>
                        <a:prstDash val="solid"/>
                        <a:miter lim="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lIns="50797" tIns="50797" rIns="50797" bIns="50797" anchor="ctr"/>
                  <a:lstStyle/>
                  <a:p>
                    <a:pPr marL="0" marR="0" lvl="0" indent="0" algn="l" defTabSz="609548" rtl="0" eaLnBrk="1" fontAlgn="auto" latinLnBrk="0" hangingPunct="1">
                      <a:lnSpc>
                        <a:spcPct val="15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4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>
                        <a:outerShdw blurRad="38100" dist="38100" dir="2700000" algn="tl">
                          <a:srgbClr val="000000"/>
                        </a:outerShdw>
                      </a:effectLst>
                      <a:uLnTx/>
                      <a:uFillTx/>
                      <a:cs typeface="+mn-ea"/>
                      <a:sym typeface="+mn-lt"/>
                    </a:endParaRPr>
                  </a:p>
                </p:txBody>
              </p:sp>
            </p:grpSp>
          </p:grpSp>
          <p:grpSp>
            <p:nvGrpSpPr>
              <p:cNvPr id="7" name="Group 28"/>
              <p:cNvGrpSpPr/>
              <p:nvPr/>
            </p:nvGrpSpPr>
            <p:grpSpPr>
              <a:xfrm>
                <a:off x="300433" y="3166657"/>
                <a:ext cx="2530477" cy="247053"/>
                <a:chOff x="300433" y="3166657"/>
                <a:chExt cx="2530477" cy="247053"/>
              </a:xfrm>
            </p:grpSpPr>
            <p:sp>
              <p:nvSpPr>
                <p:cNvPr id="15" name="Rectangle 19"/>
                <p:cNvSpPr/>
                <p:nvPr/>
              </p:nvSpPr>
              <p:spPr>
                <a:xfrm>
                  <a:off x="629382" y="3166657"/>
                  <a:ext cx="2201528" cy="24705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anchor="ctr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zh-CN" altLang="en-US" sz="758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cs typeface="+mn-ea"/>
                      <a:sym typeface="+mn-lt"/>
                    </a:rPr>
                    <a:t>请替换文字内容，修改文字内容，也可以直接复制你的内容到此。请替换文字内容，修改文字内容，也可以直接复制你的内容到此。</a:t>
                  </a:r>
                  <a:endParaRPr kumimoji="0" lang="ms-MY" sz="758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sp>
              <p:nvSpPr>
                <p:cNvPr id="16" name="AutoShape 4"/>
                <p:cNvSpPr>
                  <a:spLocks/>
                </p:cNvSpPr>
                <p:nvPr/>
              </p:nvSpPr>
              <p:spPr bwMode="auto">
                <a:xfrm>
                  <a:off x="300433" y="3182237"/>
                  <a:ext cx="215051" cy="215811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7428" y="17466"/>
                      </a:moveTo>
                      <a:cubicBezTo>
                        <a:pt x="16669" y="16923"/>
                        <a:pt x="15846" y="16465"/>
                        <a:pt x="14963" y="16121"/>
                      </a:cubicBezTo>
                      <a:cubicBezTo>
                        <a:pt x="15595" y="14609"/>
                        <a:pt x="15967" y="12928"/>
                        <a:pt x="16010" y="11148"/>
                      </a:cubicBezTo>
                      <a:lnTo>
                        <a:pt x="20188" y="11148"/>
                      </a:lnTo>
                      <a:cubicBezTo>
                        <a:pt x="20097" y="13612"/>
                        <a:pt x="19065" y="15838"/>
                        <a:pt x="17428" y="17466"/>
                      </a:cubicBezTo>
                      <a:moveTo>
                        <a:pt x="1411" y="11148"/>
                      </a:moveTo>
                      <a:lnTo>
                        <a:pt x="5589" y="11148"/>
                      </a:lnTo>
                      <a:cubicBezTo>
                        <a:pt x="5632" y="12928"/>
                        <a:pt x="6004" y="14609"/>
                        <a:pt x="6636" y="16121"/>
                      </a:cubicBezTo>
                      <a:cubicBezTo>
                        <a:pt x="5753" y="16465"/>
                        <a:pt x="4931" y="16923"/>
                        <a:pt x="4171" y="17466"/>
                      </a:cubicBezTo>
                      <a:cubicBezTo>
                        <a:pt x="2534" y="15838"/>
                        <a:pt x="1502" y="13612"/>
                        <a:pt x="1411" y="11148"/>
                      </a:cubicBezTo>
                      <a:moveTo>
                        <a:pt x="3785" y="4553"/>
                      </a:moveTo>
                      <a:cubicBezTo>
                        <a:pt x="4579" y="5170"/>
                        <a:pt x="5448" y="5691"/>
                        <a:pt x="6388" y="6084"/>
                      </a:cubicBezTo>
                      <a:cubicBezTo>
                        <a:pt x="5901" y="7433"/>
                        <a:pt x="5627" y="8908"/>
                        <a:pt x="5589" y="10451"/>
                      </a:cubicBezTo>
                      <a:lnTo>
                        <a:pt x="1411" y="10451"/>
                      </a:lnTo>
                      <a:cubicBezTo>
                        <a:pt x="1494" y="8190"/>
                        <a:pt x="2376" y="6135"/>
                        <a:pt x="3785" y="4553"/>
                      </a:cubicBezTo>
                      <a:moveTo>
                        <a:pt x="11148" y="10451"/>
                      </a:moveTo>
                      <a:lnTo>
                        <a:pt x="11148" y="6950"/>
                      </a:lnTo>
                      <a:cubicBezTo>
                        <a:pt x="12339" y="6913"/>
                        <a:pt x="13484" y="6696"/>
                        <a:pt x="14558" y="6324"/>
                      </a:cubicBezTo>
                      <a:cubicBezTo>
                        <a:pt x="15018" y="7598"/>
                        <a:pt x="15276" y="8992"/>
                        <a:pt x="15314" y="10451"/>
                      </a:cubicBezTo>
                      <a:cubicBezTo>
                        <a:pt x="15314" y="10451"/>
                        <a:pt x="11148" y="10451"/>
                        <a:pt x="11148" y="10451"/>
                      </a:cubicBezTo>
                      <a:close/>
                      <a:moveTo>
                        <a:pt x="14311" y="15882"/>
                      </a:moveTo>
                      <a:cubicBezTo>
                        <a:pt x="13309" y="15559"/>
                        <a:pt x="12247" y="15380"/>
                        <a:pt x="11148" y="15346"/>
                      </a:cubicBezTo>
                      <a:lnTo>
                        <a:pt x="11148" y="11148"/>
                      </a:lnTo>
                      <a:lnTo>
                        <a:pt x="15314" y="11148"/>
                      </a:lnTo>
                      <a:cubicBezTo>
                        <a:pt x="15270" y="12844"/>
                        <a:pt x="14914" y="14445"/>
                        <a:pt x="14311" y="15882"/>
                      </a:cubicBezTo>
                      <a:moveTo>
                        <a:pt x="14683" y="16757"/>
                      </a:moveTo>
                      <a:cubicBezTo>
                        <a:pt x="15476" y="17063"/>
                        <a:pt x="16218" y="17466"/>
                        <a:pt x="16904" y="17941"/>
                      </a:cubicBezTo>
                      <a:cubicBezTo>
                        <a:pt x="15632" y="19031"/>
                        <a:pt x="14067" y="19781"/>
                        <a:pt x="12344" y="20068"/>
                      </a:cubicBezTo>
                      <a:cubicBezTo>
                        <a:pt x="13280" y="19136"/>
                        <a:pt x="14076" y="18017"/>
                        <a:pt x="14683" y="16757"/>
                      </a:cubicBezTo>
                      <a:moveTo>
                        <a:pt x="11148" y="20188"/>
                      </a:moveTo>
                      <a:lnTo>
                        <a:pt x="11148" y="16043"/>
                      </a:lnTo>
                      <a:cubicBezTo>
                        <a:pt x="12146" y="16075"/>
                        <a:pt x="13113" y="16231"/>
                        <a:pt x="14025" y="16516"/>
                      </a:cubicBezTo>
                      <a:cubicBezTo>
                        <a:pt x="13314" y="17970"/>
                        <a:pt x="12343" y="19223"/>
                        <a:pt x="11185" y="20186"/>
                      </a:cubicBezTo>
                      <a:cubicBezTo>
                        <a:pt x="11185" y="20186"/>
                        <a:pt x="11148" y="20188"/>
                        <a:pt x="11148" y="20188"/>
                      </a:cubicBezTo>
                      <a:close/>
                      <a:moveTo>
                        <a:pt x="9255" y="20068"/>
                      </a:moveTo>
                      <a:cubicBezTo>
                        <a:pt x="7532" y="19781"/>
                        <a:pt x="5967" y="19031"/>
                        <a:pt x="4695" y="17941"/>
                      </a:cubicBezTo>
                      <a:cubicBezTo>
                        <a:pt x="5381" y="17466"/>
                        <a:pt x="6123" y="17063"/>
                        <a:pt x="6916" y="16757"/>
                      </a:cubicBezTo>
                      <a:cubicBezTo>
                        <a:pt x="7523" y="18017"/>
                        <a:pt x="8319" y="19136"/>
                        <a:pt x="9255" y="20068"/>
                      </a:cubicBezTo>
                      <a:moveTo>
                        <a:pt x="10451" y="11148"/>
                      </a:moveTo>
                      <a:lnTo>
                        <a:pt x="10451" y="15346"/>
                      </a:lnTo>
                      <a:cubicBezTo>
                        <a:pt x="9352" y="15380"/>
                        <a:pt x="8290" y="15559"/>
                        <a:pt x="7288" y="15882"/>
                      </a:cubicBezTo>
                      <a:cubicBezTo>
                        <a:pt x="6685" y="14445"/>
                        <a:pt x="6329" y="12844"/>
                        <a:pt x="6285" y="11148"/>
                      </a:cubicBezTo>
                      <a:cubicBezTo>
                        <a:pt x="6285" y="11148"/>
                        <a:pt x="10451" y="11148"/>
                        <a:pt x="10451" y="11148"/>
                      </a:cubicBezTo>
                      <a:close/>
                      <a:moveTo>
                        <a:pt x="7041" y="6324"/>
                      </a:moveTo>
                      <a:cubicBezTo>
                        <a:pt x="8115" y="6696"/>
                        <a:pt x="9260" y="6913"/>
                        <a:pt x="10451" y="6950"/>
                      </a:cubicBezTo>
                      <a:lnTo>
                        <a:pt x="10451" y="10451"/>
                      </a:lnTo>
                      <a:lnTo>
                        <a:pt x="6285" y="10451"/>
                      </a:lnTo>
                      <a:cubicBezTo>
                        <a:pt x="6324" y="8992"/>
                        <a:pt x="6581" y="7598"/>
                        <a:pt x="7041" y="6324"/>
                      </a:cubicBezTo>
                      <a:moveTo>
                        <a:pt x="6651" y="5442"/>
                      </a:moveTo>
                      <a:cubicBezTo>
                        <a:pt x="5790" y="5084"/>
                        <a:pt x="4993" y="4609"/>
                        <a:pt x="4263" y="4050"/>
                      </a:cubicBezTo>
                      <a:cubicBezTo>
                        <a:pt x="5606" y="2749"/>
                        <a:pt x="7332" y="1851"/>
                        <a:pt x="9255" y="1531"/>
                      </a:cubicBezTo>
                      <a:cubicBezTo>
                        <a:pt x="8175" y="2610"/>
                        <a:pt x="7286" y="3939"/>
                        <a:pt x="6651" y="5442"/>
                      </a:cubicBezTo>
                      <a:moveTo>
                        <a:pt x="10451" y="1411"/>
                      </a:moveTo>
                      <a:lnTo>
                        <a:pt x="10451" y="6253"/>
                      </a:lnTo>
                      <a:cubicBezTo>
                        <a:pt x="9352" y="6217"/>
                        <a:pt x="8296" y="6021"/>
                        <a:pt x="7303" y="5681"/>
                      </a:cubicBezTo>
                      <a:cubicBezTo>
                        <a:pt x="8029" y="3972"/>
                        <a:pt x="9101" y="2507"/>
                        <a:pt x="10415" y="1413"/>
                      </a:cubicBezTo>
                      <a:cubicBezTo>
                        <a:pt x="10427" y="1412"/>
                        <a:pt x="10439" y="1411"/>
                        <a:pt x="10451" y="1411"/>
                      </a:cubicBezTo>
                      <a:moveTo>
                        <a:pt x="12344" y="1531"/>
                      </a:moveTo>
                      <a:cubicBezTo>
                        <a:pt x="14267" y="1851"/>
                        <a:pt x="15993" y="2749"/>
                        <a:pt x="17336" y="4050"/>
                      </a:cubicBezTo>
                      <a:cubicBezTo>
                        <a:pt x="16606" y="4609"/>
                        <a:pt x="15809" y="5084"/>
                        <a:pt x="14948" y="5442"/>
                      </a:cubicBezTo>
                      <a:cubicBezTo>
                        <a:pt x="14313" y="3939"/>
                        <a:pt x="13424" y="2610"/>
                        <a:pt x="12344" y="1531"/>
                      </a:cubicBezTo>
                      <a:moveTo>
                        <a:pt x="11184" y="1413"/>
                      </a:moveTo>
                      <a:cubicBezTo>
                        <a:pt x="12498" y="2507"/>
                        <a:pt x="13570" y="3972"/>
                        <a:pt x="14296" y="5681"/>
                      </a:cubicBezTo>
                      <a:cubicBezTo>
                        <a:pt x="13303" y="6021"/>
                        <a:pt x="12247" y="6217"/>
                        <a:pt x="11148" y="6253"/>
                      </a:cubicBezTo>
                      <a:lnTo>
                        <a:pt x="11148" y="1411"/>
                      </a:lnTo>
                      <a:cubicBezTo>
                        <a:pt x="11160" y="1411"/>
                        <a:pt x="11172" y="1412"/>
                        <a:pt x="11184" y="1413"/>
                      </a:cubicBezTo>
                      <a:moveTo>
                        <a:pt x="10414" y="20186"/>
                      </a:moveTo>
                      <a:cubicBezTo>
                        <a:pt x="9256" y="19223"/>
                        <a:pt x="8285" y="17970"/>
                        <a:pt x="7574" y="16516"/>
                      </a:cubicBezTo>
                      <a:cubicBezTo>
                        <a:pt x="8486" y="16231"/>
                        <a:pt x="9453" y="16075"/>
                        <a:pt x="10451" y="16043"/>
                      </a:cubicBezTo>
                      <a:lnTo>
                        <a:pt x="10451" y="20188"/>
                      </a:lnTo>
                      <a:cubicBezTo>
                        <a:pt x="10451" y="20188"/>
                        <a:pt x="10414" y="20186"/>
                        <a:pt x="10414" y="20186"/>
                      </a:cubicBezTo>
                      <a:close/>
                      <a:moveTo>
                        <a:pt x="20188" y="10451"/>
                      </a:moveTo>
                      <a:lnTo>
                        <a:pt x="16010" y="10451"/>
                      </a:lnTo>
                      <a:cubicBezTo>
                        <a:pt x="15972" y="8908"/>
                        <a:pt x="15698" y="7433"/>
                        <a:pt x="15211" y="6084"/>
                      </a:cubicBezTo>
                      <a:cubicBezTo>
                        <a:pt x="16151" y="5691"/>
                        <a:pt x="17020" y="5170"/>
                        <a:pt x="17814" y="4553"/>
                      </a:cubicBezTo>
                      <a:cubicBezTo>
                        <a:pt x="19223" y="6135"/>
                        <a:pt x="20105" y="8190"/>
                        <a:pt x="20188" y="10451"/>
                      </a:cubicBezTo>
                      <a:moveTo>
                        <a:pt x="10800" y="0"/>
                      </a:moveTo>
                      <a:cubicBezTo>
                        <a:pt x="4835" y="0"/>
                        <a:pt x="0" y="4835"/>
                        <a:pt x="0" y="10800"/>
                      </a:cubicBezTo>
                      <a:cubicBezTo>
                        <a:pt x="0" y="16764"/>
                        <a:pt x="4835" y="21600"/>
                        <a:pt x="10800" y="21600"/>
                      </a:cubicBezTo>
                      <a:cubicBezTo>
                        <a:pt x="16764" y="21600"/>
                        <a:pt x="21600" y="16764"/>
                        <a:pt x="21600" y="10800"/>
                      </a:cubicBezTo>
                      <a:cubicBezTo>
                        <a:pt x="21600" y="4835"/>
                        <a:pt x="16764" y="0"/>
                        <a:pt x="10800" y="0"/>
                      </a:cubicBezTo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50797" tIns="50797" rIns="50797" bIns="50797" anchor="ctr"/>
                <a:lstStyle/>
                <a:p>
                  <a:pPr marL="0" marR="0" lvl="0" indent="0" algn="l" defTabSz="609548" rtl="0" eaLnBrk="1" fontAlgn="auto" latinLnBrk="0" hangingPunct="1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uLnTx/>
                    <a:uFillTx/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8" name="Group 30"/>
              <p:cNvGrpSpPr/>
              <p:nvPr/>
            </p:nvGrpSpPr>
            <p:grpSpPr>
              <a:xfrm>
                <a:off x="336806" y="3571466"/>
                <a:ext cx="2494106" cy="264131"/>
                <a:chOff x="336806" y="3571466"/>
                <a:chExt cx="2494106" cy="264131"/>
              </a:xfrm>
            </p:grpSpPr>
            <p:sp>
              <p:nvSpPr>
                <p:cNvPr id="13" name="Rectangle 24"/>
                <p:cNvSpPr/>
                <p:nvPr/>
              </p:nvSpPr>
              <p:spPr>
                <a:xfrm>
                  <a:off x="629381" y="3571466"/>
                  <a:ext cx="2201531" cy="24705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anchor="ctr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zh-CN" altLang="en-US" sz="758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cs typeface="+mn-ea"/>
                      <a:sym typeface="+mn-lt"/>
                    </a:rPr>
                    <a:t>请替换文字内容，修改文字内容，也可以直接复制你的内容到此。请替换文字内容，修改文字内容，也可以直接复制你的内容到此。</a:t>
                  </a:r>
                  <a:endParaRPr kumimoji="0" lang="ms-MY" sz="758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sp>
              <p:nvSpPr>
                <p:cNvPr id="14" name="Freeform 26"/>
                <p:cNvSpPr>
                  <a:spLocks/>
                </p:cNvSpPr>
                <p:nvPr/>
              </p:nvSpPr>
              <p:spPr bwMode="auto">
                <a:xfrm>
                  <a:off x="336806" y="3613292"/>
                  <a:ext cx="119227" cy="222305"/>
                </a:xfrm>
                <a:custGeom>
                  <a:avLst/>
                  <a:gdLst>
                    <a:gd name="T0" fmla="*/ 200 w 200"/>
                    <a:gd name="T1" fmla="*/ 62 h 360"/>
                    <a:gd name="T2" fmla="*/ 143 w 200"/>
                    <a:gd name="T3" fmla="*/ 62 h 360"/>
                    <a:gd name="T4" fmla="*/ 128 w 200"/>
                    <a:gd name="T5" fmla="*/ 83 h 360"/>
                    <a:gd name="T6" fmla="*/ 128 w 200"/>
                    <a:gd name="T7" fmla="*/ 125 h 360"/>
                    <a:gd name="T8" fmla="*/ 200 w 200"/>
                    <a:gd name="T9" fmla="*/ 125 h 360"/>
                    <a:gd name="T10" fmla="*/ 200 w 200"/>
                    <a:gd name="T11" fmla="*/ 183 h 360"/>
                    <a:gd name="T12" fmla="*/ 128 w 200"/>
                    <a:gd name="T13" fmla="*/ 183 h 360"/>
                    <a:gd name="T14" fmla="*/ 128 w 200"/>
                    <a:gd name="T15" fmla="*/ 360 h 360"/>
                    <a:gd name="T16" fmla="*/ 61 w 200"/>
                    <a:gd name="T17" fmla="*/ 360 h 360"/>
                    <a:gd name="T18" fmla="*/ 61 w 200"/>
                    <a:gd name="T19" fmla="*/ 183 h 360"/>
                    <a:gd name="T20" fmla="*/ 0 w 200"/>
                    <a:gd name="T21" fmla="*/ 183 h 360"/>
                    <a:gd name="T22" fmla="*/ 0 w 200"/>
                    <a:gd name="T23" fmla="*/ 125 h 360"/>
                    <a:gd name="T24" fmla="*/ 61 w 200"/>
                    <a:gd name="T25" fmla="*/ 125 h 360"/>
                    <a:gd name="T26" fmla="*/ 61 w 200"/>
                    <a:gd name="T27" fmla="*/ 90 h 360"/>
                    <a:gd name="T28" fmla="*/ 143 w 200"/>
                    <a:gd name="T29" fmla="*/ 0 h 360"/>
                    <a:gd name="T30" fmla="*/ 200 w 200"/>
                    <a:gd name="T31" fmla="*/ 0 h 360"/>
                    <a:gd name="T32" fmla="*/ 200 w 200"/>
                    <a:gd name="T33" fmla="*/ 62 h 3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200" h="360">
                      <a:moveTo>
                        <a:pt x="200" y="62"/>
                      </a:moveTo>
                      <a:cubicBezTo>
                        <a:pt x="143" y="62"/>
                        <a:pt x="143" y="62"/>
                        <a:pt x="143" y="62"/>
                      </a:cubicBezTo>
                      <a:cubicBezTo>
                        <a:pt x="136" y="62"/>
                        <a:pt x="128" y="71"/>
                        <a:pt x="128" y="83"/>
                      </a:cubicBezTo>
                      <a:cubicBezTo>
                        <a:pt x="128" y="125"/>
                        <a:pt x="128" y="125"/>
                        <a:pt x="128" y="125"/>
                      </a:cubicBezTo>
                      <a:cubicBezTo>
                        <a:pt x="200" y="125"/>
                        <a:pt x="200" y="125"/>
                        <a:pt x="200" y="125"/>
                      </a:cubicBezTo>
                      <a:cubicBezTo>
                        <a:pt x="200" y="183"/>
                        <a:pt x="200" y="183"/>
                        <a:pt x="200" y="183"/>
                      </a:cubicBezTo>
                      <a:cubicBezTo>
                        <a:pt x="128" y="183"/>
                        <a:pt x="128" y="183"/>
                        <a:pt x="128" y="183"/>
                      </a:cubicBezTo>
                      <a:cubicBezTo>
                        <a:pt x="128" y="360"/>
                        <a:pt x="128" y="360"/>
                        <a:pt x="128" y="360"/>
                      </a:cubicBezTo>
                      <a:cubicBezTo>
                        <a:pt x="61" y="360"/>
                        <a:pt x="61" y="360"/>
                        <a:pt x="61" y="360"/>
                      </a:cubicBezTo>
                      <a:cubicBezTo>
                        <a:pt x="61" y="183"/>
                        <a:pt x="61" y="183"/>
                        <a:pt x="61" y="183"/>
                      </a:cubicBezTo>
                      <a:cubicBezTo>
                        <a:pt x="0" y="183"/>
                        <a:pt x="0" y="183"/>
                        <a:pt x="0" y="183"/>
                      </a:cubicBezTo>
                      <a:cubicBezTo>
                        <a:pt x="0" y="125"/>
                        <a:pt x="0" y="125"/>
                        <a:pt x="0" y="125"/>
                      </a:cubicBezTo>
                      <a:cubicBezTo>
                        <a:pt x="61" y="125"/>
                        <a:pt x="61" y="125"/>
                        <a:pt x="61" y="125"/>
                      </a:cubicBezTo>
                      <a:cubicBezTo>
                        <a:pt x="61" y="90"/>
                        <a:pt x="61" y="90"/>
                        <a:pt x="61" y="90"/>
                      </a:cubicBezTo>
                      <a:cubicBezTo>
                        <a:pt x="61" y="40"/>
                        <a:pt x="95" y="0"/>
                        <a:pt x="143" y="0"/>
                      </a:cubicBezTo>
                      <a:cubicBezTo>
                        <a:pt x="200" y="0"/>
                        <a:pt x="200" y="0"/>
                        <a:pt x="200" y="0"/>
                      </a:cubicBezTo>
                      <a:lnTo>
                        <a:pt x="200" y="62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121913" tIns="60956" rIns="121913" bIns="60956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07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9" name="Group 32"/>
              <p:cNvGrpSpPr/>
              <p:nvPr/>
            </p:nvGrpSpPr>
            <p:grpSpPr>
              <a:xfrm>
                <a:off x="293795" y="4000096"/>
                <a:ext cx="2537116" cy="247053"/>
                <a:chOff x="293795" y="4000096"/>
                <a:chExt cx="2537116" cy="247053"/>
              </a:xfrm>
            </p:grpSpPr>
            <p:sp>
              <p:nvSpPr>
                <p:cNvPr id="11" name="AutoShape 83"/>
                <p:cNvSpPr>
                  <a:spLocks/>
                </p:cNvSpPr>
                <p:nvPr/>
              </p:nvSpPr>
              <p:spPr bwMode="auto">
                <a:xfrm>
                  <a:off x="293795" y="4066644"/>
                  <a:ext cx="222270" cy="145900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1610" y="13990"/>
                      </a:moveTo>
                      <a:cubicBezTo>
                        <a:pt x="11373" y="14259"/>
                        <a:pt x="11093" y="14400"/>
                        <a:pt x="10800" y="14400"/>
                      </a:cubicBezTo>
                      <a:cubicBezTo>
                        <a:pt x="10505" y="14400"/>
                        <a:pt x="10225" y="14259"/>
                        <a:pt x="9990" y="13990"/>
                      </a:cubicBezTo>
                      <a:lnTo>
                        <a:pt x="7198" y="10800"/>
                      </a:lnTo>
                      <a:lnTo>
                        <a:pt x="6636" y="10157"/>
                      </a:lnTo>
                      <a:lnTo>
                        <a:pt x="1349" y="4115"/>
                      </a:lnTo>
                      <a:lnTo>
                        <a:pt x="1349" y="4114"/>
                      </a:lnTo>
                      <a:cubicBezTo>
                        <a:pt x="1349" y="2980"/>
                        <a:pt x="1955" y="2057"/>
                        <a:pt x="2699" y="2057"/>
                      </a:cubicBezTo>
                      <a:lnTo>
                        <a:pt x="18899" y="2057"/>
                      </a:lnTo>
                      <a:cubicBezTo>
                        <a:pt x="19643" y="2057"/>
                        <a:pt x="20249" y="2980"/>
                        <a:pt x="20249" y="4114"/>
                      </a:cubicBezTo>
                      <a:cubicBezTo>
                        <a:pt x="20249" y="4114"/>
                        <a:pt x="11610" y="13990"/>
                        <a:pt x="11610" y="13990"/>
                      </a:cubicBezTo>
                      <a:close/>
                      <a:moveTo>
                        <a:pt x="20249" y="16198"/>
                      </a:moveTo>
                      <a:lnTo>
                        <a:pt x="15525" y="10800"/>
                      </a:lnTo>
                      <a:lnTo>
                        <a:pt x="20249" y="5399"/>
                      </a:lnTo>
                      <a:cubicBezTo>
                        <a:pt x="20249" y="5399"/>
                        <a:pt x="20249" y="16198"/>
                        <a:pt x="20249" y="16198"/>
                      </a:cubicBezTo>
                      <a:close/>
                      <a:moveTo>
                        <a:pt x="20249" y="17484"/>
                      </a:moveTo>
                      <a:cubicBezTo>
                        <a:pt x="20249" y="18620"/>
                        <a:pt x="19643" y="19541"/>
                        <a:pt x="18899" y="19541"/>
                      </a:cubicBezTo>
                      <a:lnTo>
                        <a:pt x="2699" y="19541"/>
                      </a:lnTo>
                      <a:cubicBezTo>
                        <a:pt x="1955" y="19541"/>
                        <a:pt x="1349" y="18620"/>
                        <a:pt x="1349" y="17484"/>
                      </a:cubicBezTo>
                      <a:lnTo>
                        <a:pt x="6636" y="11442"/>
                      </a:lnTo>
                      <a:lnTo>
                        <a:pt x="9585" y="14813"/>
                      </a:lnTo>
                      <a:cubicBezTo>
                        <a:pt x="9945" y="15222"/>
                        <a:pt x="10372" y="15429"/>
                        <a:pt x="10800" y="15429"/>
                      </a:cubicBezTo>
                      <a:cubicBezTo>
                        <a:pt x="11228" y="15429"/>
                        <a:pt x="11654" y="15222"/>
                        <a:pt x="12015" y="14813"/>
                      </a:cubicBezTo>
                      <a:lnTo>
                        <a:pt x="14963" y="11442"/>
                      </a:lnTo>
                      <a:cubicBezTo>
                        <a:pt x="14963" y="11442"/>
                        <a:pt x="20249" y="17484"/>
                        <a:pt x="20249" y="17484"/>
                      </a:cubicBezTo>
                      <a:close/>
                      <a:moveTo>
                        <a:pt x="1349" y="5399"/>
                      </a:moveTo>
                      <a:lnTo>
                        <a:pt x="6074" y="10800"/>
                      </a:lnTo>
                      <a:lnTo>
                        <a:pt x="1349" y="16198"/>
                      </a:lnTo>
                      <a:cubicBezTo>
                        <a:pt x="1349" y="16198"/>
                        <a:pt x="1349" y="5399"/>
                        <a:pt x="1349" y="5399"/>
                      </a:cubicBezTo>
                      <a:close/>
                      <a:moveTo>
                        <a:pt x="18899" y="0"/>
                      </a:moveTo>
                      <a:lnTo>
                        <a:pt x="2699" y="0"/>
                      </a:lnTo>
                      <a:cubicBezTo>
                        <a:pt x="1208" y="0"/>
                        <a:pt x="0" y="1842"/>
                        <a:pt x="0" y="4114"/>
                      </a:cubicBezTo>
                      <a:lnTo>
                        <a:pt x="0" y="17484"/>
                      </a:lnTo>
                      <a:cubicBezTo>
                        <a:pt x="0" y="19756"/>
                        <a:pt x="1208" y="21600"/>
                        <a:pt x="2699" y="21600"/>
                      </a:cubicBezTo>
                      <a:lnTo>
                        <a:pt x="18899" y="21600"/>
                      </a:lnTo>
                      <a:cubicBezTo>
                        <a:pt x="20391" y="21600"/>
                        <a:pt x="21600" y="19756"/>
                        <a:pt x="21600" y="17484"/>
                      </a:cubicBezTo>
                      <a:lnTo>
                        <a:pt x="21600" y="4114"/>
                      </a:lnTo>
                      <a:cubicBezTo>
                        <a:pt x="21600" y="1842"/>
                        <a:pt x="20391" y="0"/>
                        <a:pt x="18899" y="0"/>
                      </a:cubicBezTo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50797" tIns="50797" rIns="50797" bIns="50797" anchor="ctr"/>
                <a:lstStyle/>
                <a:p>
                  <a:pPr marL="0" marR="0" lvl="0" indent="0" algn="l" defTabSz="609548" rtl="0" eaLnBrk="1" fontAlgn="auto" latinLnBrk="0" hangingPunct="1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uLnTx/>
                    <a:uFillTx/>
                    <a:cs typeface="+mn-ea"/>
                    <a:sym typeface="+mn-lt"/>
                  </a:endParaRPr>
                </a:p>
              </p:txBody>
            </p:sp>
            <p:sp>
              <p:nvSpPr>
                <p:cNvPr id="12" name="Rectangle 29"/>
                <p:cNvSpPr/>
                <p:nvPr/>
              </p:nvSpPr>
              <p:spPr>
                <a:xfrm>
                  <a:off x="629380" y="4000096"/>
                  <a:ext cx="2201531" cy="24705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anchor="ctr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zh-CN" altLang="en-US" sz="758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cs typeface="+mn-ea"/>
                      <a:sym typeface="+mn-lt"/>
                    </a:rPr>
                    <a:t>请替换文字内容，修改文字内容，也可以直接复制你的内容到此。请替换文字内容，修改文字内容，也可以直接复制你的内容到此。</a:t>
                  </a:r>
                  <a:endParaRPr kumimoji="0" lang="ms-MY" sz="758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10" name="Rectangle 23"/>
              <p:cNvSpPr/>
              <p:nvPr/>
            </p:nvSpPr>
            <p:spPr>
              <a:xfrm>
                <a:off x="219027" y="2304191"/>
                <a:ext cx="2611883" cy="306447"/>
              </a:xfrm>
              <a:prstGeom prst="rect">
                <a:avLst/>
              </a:prstGeom>
              <a:noFill/>
            </p:spPr>
            <p:txBody>
              <a:bodyPr wrap="square" lIns="0" tIns="0" rIns="0" bIns="0" anchor="t" anchorCtr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655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cs typeface="+mn-ea"/>
                    <a:sym typeface="+mn-lt"/>
                  </a:rPr>
                  <a:t>直接复制你的内容到此</a:t>
                </a:r>
                <a:endParaRPr kumimoji="0" lang="ms-MY" sz="2655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</p:grpSp>
      <p:sp>
        <p:nvSpPr>
          <p:cNvPr id="22" name="PA_文本框 39"/>
          <p:cNvSpPr txBox="1"/>
          <p:nvPr>
            <p:custDataLst>
              <p:tags r:id="rId2"/>
            </p:custDataLst>
          </p:nvPr>
        </p:nvSpPr>
        <p:spPr>
          <a:xfrm>
            <a:off x="7598034" y="4004523"/>
            <a:ext cx="3962328" cy="16926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655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rPr>
              <a:t>点击请替换文字内容</a:t>
            </a:r>
            <a:endParaRPr kumimoji="0" lang="en-US" altLang="zh-CN" sz="2655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172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rPr>
              <a:t>ADD RELATED TITLE WORDS</a:t>
            </a:r>
            <a:endParaRPr kumimoji="0" lang="zh-CN" altLang="en-US" sz="4172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4" name="文本框 23"/>
          <p:cNvSpPr txBox="1"/>
          <p:nvPr>
            <p:custDataLst>
              <p:tags r:id="rId3"/>
            </p:custDataLst>
          </p:nvPr>
        </p:nvSpPr>
        <p:spPr>
          <a:xfrm>
            <a:off x="1540610" y="32531"/>
            <a:ext cx="7716583" cy="49795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spc="300" dirty="0">
                <a:solidFill>
                  <a:srgbClr val="DF2720"/>
                </a:solidFill>
                <a:cs typeface="+mn-ea"/>
                <a:sym typeface="+mn-lt"/>
              </a:rPr>
              <a:t>此处添加您的标题</a:t>
            </a:r>
            <a:endParaRPr lang="en-US" altLang="zh-CN" sz="2400" spc="300" dirty="0">
              <a:solidFill>
                <a:srgbClr val="DF2720"/>
              </a:solidFill>
              <a:cs typeface="+mn-ea"/>
              <a:sym typeface="+mn-lt"/>
            </a:endParaRPr>
          </a:p>
        </p:txBody>
      </p:sp>
      <p:sp>
        <p:nvSpPr>
          <p:cNvPr id="25" name="矩形 24"/>
          <p:cNvSpPr/>
          <p:nvPr>
            <p:custDataLst>
              <p:tags r:id="rId4"/>
            </p:custDataLst>
          </p:nvPr>
        </p:nvSpPr>
        <p:spPr>
          <a:xfrm>
            <a:off x="1540610" y="538718"/>
            <a:ext cx="49936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DF2720"/>
                </a:solidFill>
                <a:cs typeface="+mn-ea"/>
                <a:sym typeface="+mn-lt"/>
              </a:rPr>
              <a:t>Please replace text, click add relevant headline</a:t>
            </a:r>
            <a:endParaRPr lang="zh-CN" altLang="en-US" dirty="0">
              <a:solidFill>
                <a:srgbClr val="DF2720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99316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20"/>
          <p:cNvSpPr/>
          <p:nvPr/>
        </p:nvSpPr>
        <p:spPr>
          <a:xfrm>
            <a:off x="502881" y="1886281"/>
            <a:ext cx="11239146" cy="1861226"/>
          </a:xfrm>
          <a:prstGeom prst="roundRect">
            <a:avLst>
              <a:gd name="adj" fmla="val 0"/>
            </a:avLst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3411" tIns="66706" rIns="133411" bIns="66706"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" name="TextBox 21"/>
          <p:cNvSpPr txBox="1"/>
          <p:nvPr/>
        </p:nvSpPr>
        <p:spPr>
          <a:xfrm>
            <a:off x="958013" y="2210982"/>
            <a:ext cx="10328882" cy="13295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写内容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……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点击输入本栏的具体文字，简明扼要的说明分项内容，此为概念图解，请根据您的具体内容酌情修改。写内容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……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点击输入本栏的具体文字，简明扼要的说明分项内容，此为概念图解，请根据您的具体内容酌情修改。写内容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……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点击输入本栏的具体文字，简明扼要的说明分项内容，此为概念图解，请根据您的具体内容酌情修改。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" name="Freeform 5"/>
          <p:cNvSpPr>
            <a:spLocks/>
          </p:cNvSpPr>
          <p:nvPr/>
        </p:nvSpPr>
        <p:spPr bwMode="auto">
          <a:xfrm>
            <a:off x="3724854" y="4227673"/>
            <a:ext cx="2246073" cy="1765149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 lim="800000"/>
            <a:headEnd/>
            <a:tailEnd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/>
          <a:extLst/>
        </p:spPr>
        <p:txBody>
          <a:bodyPr vert="horz" wrap="square" lIns="133411" tIns="66706" rIns="133411" bIns="66706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" name="TextBox 23"/>
          <p:cNvSpPr txBox="1"/>
          <p:nvPr/>
        </p:nvSpPr>
        <p:spPr>
          <a:xfrm>
            <a:off x="4081291" y="4737265"/>
            <a:ext cx="1482659" cy="80021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22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algn="ctr"/>
            <a:r>
              <a:rPr lang="zh-CN" altLang="en-US" sz="2600" b="1" dirty="0">
                <a:latin typeface="+mn-lt"/>
                <a:ea typeface="+mn-ea"/>
                <a:cs typeface="+mn-ea"/>
                <a:sym typeface="+mn-lt"/>
              </a:rPr>
              <a:t>添加</a:t>
            </a:r>
            <a:endParaRPr lang="en-US" altLang="zh-CN" sz="2600" b="1" dirty="0">
              <a:latin typeface="+mn-lt"/>
              <a:ea typeface="+mn-ea"/>
              <a:cs typeface="+mn-ea"/>
              <a:sym typeface="+mn-lt"/>
            </a:endParaRPr>
          </a:p>
          <a:p>
            <a:pPr algn="ctr"/>
            <a:r>
              <a:rPr lang="zh-CN" altLang="en-US" sz="2600" b="1" dirty="0">
                <a:latin typeface="+mn-lt"/>
                <a:ea typeface="+mn-ea"/>
                <a:cs typeface="+mn-ea"/>
                <a:sym typeface="+mn-lt"/>
              </a:rPr>
              <a:t>关键字</a:t>
            </a:r>
          </a:p>
        </p:txBody>
      </p:sp>
      <p:sp>
        <p:nvSpPr>
          <p:cNvPr id="6" name="Freeform 5"/>
          <p:cNvSpPr>
            <a:spLocks/>
          </p:cNvSpPr>
          <p:nvPr/>
        </p:nvSpPr>
        <p:spPr bwMode="auto">
          <a:xfrm>
            <a:off x="1285898" y="4227673"/>
            <a:ext cx="2246073" cy="1765149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 lim="800000"/>
            <a:headEnd/>
            <a:tailEnd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/>
          <a:extLst/>
        </p:spPr>
        <p:txBody>
          <a:bodyPr vert="horz" wrap="square" lIns="133411" tIns="66706" rIns="133411" bIns="66706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7" name="Freeform 5"/>
          <p:cNvSpPr>
            <a:spLocks/>
          </p:cNvSpPr>
          <p:nvPr/>
        </p:nvSpPr>
        <p:spPr bwMode="auto">
          <a:xfrm>
            <a:off x="6163808" y="4227673"/>
            <a:ext cx="2246073" cy="1765149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 lim="800000"/>
            <a:headEnd/>
            <a:tailEnd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/>
          <a:extLst/>
        </p:spPr>
        <p:txBody>
          <a:bodyPr vert="horz" wrap="square" lIns="133411" tIns="66706" rIns="133411" bIns="66706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8" name="Freeform 5"/>
          <p:cNvSpPr>
            <a:spLocks/>
          </p:cNvSpPr>
          <p:nvPr/>
        </p:nvSpPr>
        <p:spPr bwMode="auto">
          <a:xfrm>
            <a:off x="8602763" y="4227673"/>
            <a:ext cx="2246073" cy="1765149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 lim="800000"/>
            <a:headEnd/>
            <a:tailEnd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/>
          <a:extLst/>
        </p:spPr>
        <p:txBody>
          <a:bodyPr vert="horz" wrap="square" lIns="133411" tIns="66706" rIns="133411" bIns="66706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9" name="TextBox 27"/>
          <p:cNvSpPr txBox="1"/>
          <p:nvPr/>
        </p:nvSpPr>
        <p:spPr>
          <a:xfrm>
            <a:off x="1667606" y="4737265"/>
            <a:ext cx="1482659" cy="80021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22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algn="ctr"/>
            <a:r>
              <a:rPr lang="zh-CN" altLang="en-US" sz="2600" b="1" dirty="0">
                <a:latin typeface="+mn-lt"/>
                <a:ea typeface="+mn-ea"/>
                <a:cs typeface="+mn-ea"/>
                <a:sym typeface="+mn-lt"/>
              </a:rPr>
              <a:t>添加</a:t>
            </a:r>
            <a:endParaRPr lang="en-US" altLang="zh-CN" sz="2600" b="1" dirty="0">
              <a:latin typeface="+mn-lt"/>
              <a:ea typeface="+mn-ea"/>
              <a:cs typeface="+mn-ea"/>
              <a:sym typeface="+mn-lt"/>
            </a:endParaRPr>
          </a:p>
          <a:p>
            <a:pPr algn="ctr"/>
            <a:r>
              <a:rPr lang="zh-CN" altLang="en-US" sz="2600" b="1" dirty="0">
                <a:latin typeface="+mn-lt"/>
                <a:ea typeface="+mn-ea"/>
                <a:cs typeface="+mn-ea"/>
                <a:sym typeface="+mn-lt"/>
              </a:rPr>
              <a:t>关键字</a:t>
            </a:r>
          </a:p>
        </p:txBody>
      </p:sp>
      <p:sp>
        <p:nvSpPr>
          <p:cNvPr id="10" name="TextBox 28"/>
          <p:cNvSpPr txBox="1"/>
          <p:nvPr/>
        </p:nvSpPr>
        <p:spPr>
          <a:xfrm>
            <a:off x="6545516" y="4737265"/>
            <a:ext cx="1482659" cy="80021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22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algn="ctr"/>
            <a:r>
              <a:rPr lang="zh-CN" altLang="en-US" sz="2600" b="1" dirty="0">
                <a:latin typeface="+mn-lt"/>
                <a:ea typeface="+mn-ea"/>
                <a:cs typeface="+mn-ea"/>
                <a:sym typeface="+mn-lt"/>
              </a:rPr>
              <a:t>添加</a:t>
            </a:r>
            <a:endParaRPr lang="en-US" altLang="zh-CN" sz="2600" b="1" dirty="0">
              <a:latin typeface="+mn-lt"/>
              <a:ea typeface="+mn-ea"/>
              <a:cs typeface="+mn-ea"/>
              <a:sym typeface="+mn-lt"/>
            </a:endParaRPr>
          </a:p>
          <a:p>
            <a:pPr algn="ctr"/>
            <a:r>
              <a:rPr lang="zh-CN" altLang="en-US" sz="2600" b="1" dirty="0">
                <a:latin typeface="+mn-lt"/>
                <a:ea typeface="+mn-ea"/>
                <a:cs typeface="+mn-ea"/>
                <a:sym typeface="+mn-lt"/>
              </a:rPr>
              <a:t>关键字</a:t>
            </a:r>
          </a:p>
        </p:txBody>
      </p:sp>
      <p:sp>
        <p:nvSpPr>
          <p:cNvPr id="11" name="TextBox 29"/>
          <p:cNvSpPr txBox="1"/>
          <p:nvPr/>
        </p:nvSpPr>
        <p:spPr>
          <a:xfrm>
            <a:off x="8984471" y="4737265"/>
            <a:ext cx="1482659" cy="80021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22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algn="ctr"/>
            <a:r>
              <a:rPr lang="zh-CN" altLang="en-US" sz="2600" b="1" dirty="0">
                <a:latin typeface="+mn-lt"/>
                <a:ea typeface="+mn-ea"/>
                <a:cs typeface="+mn-ea"/>
                <a:sym typeface="+mn-lt"/>
              </a:rPr>
              <a:t>添加</a:t>
            </a:r>
            <a:endParaRPr lang="en-US" altLang="zh-CN" sz="2600" b="1" dirty="0">
              <a:latin typeface="+mn-lt"/>
              <a:ea typeface="+mn-ea"/>
              <a:cs typeface="+mn-ea"/>
              <a:sym typeface="+mn-lt"/>
            </a:endParaRPr>
          </a:p>
          <a:p>
            <a:pPr algn="ctr"/>
            <a:r>
              <a:rPr lang="zh-CN" altLang="en-US" sz="2600" b="1" dirty="0">
                <a:latin typeface="+mn-lt"/>
                <a:ea typeface="+mn-ea"/>
                <a:cs typeface="+mn-ea"/>
                <a:sym typeface="+mn-lt"/>
              </a:rPr>
              <a:t>关键字</a:t>
            </a:r>
          </a:p>
        </p:txBody>
      </p:sp>
      <p:sp>
        <p:nvSpPr>
          <p:cNvPr id="12" name="文本框 11"/>
          <p:cNvSpPr txBox="1"/>
          <p:nvPr>
            <p:custDataLst>
              <p:tags r:id="rId1"/>
            </p:custDataLst>
          </p:nvPr>
        </p:nvSpPr>
        <p:spPr>
          <a:xfrm>
            <a:off x="1540610" y="32531"/>
            <a:ext cx="7716583" cy="49795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spc="300" dirty="0">
                <a:solidFill>
                  <a:srgbClr val="DF2720"/>
                </a:solidFill>
                <a:cs typeface="+mn-ea"/>
                <a:sym typeface="+mn-lt"/>
              </a:rPr>
              <a:t>此处添加您的标题</a:t>
            </a:r>
            <a:endParaRPr lang="en-US" altLang="zh-CN" sz="2400" spc="300" dirty="0">
              <a:solidFill>
                <a:srgbClr val="DF2720"/>
              </a:solidFill>
              <a:cs typeface="+mn-ea"/>
              <a:sym typeface="+mn-lt"/>
            </a:endParaRPr>
          </a:p>
        </p:txBody>
      </p:sp>
      <p:sp>
        <p:nvSpPr>
          <p:cNvPr id="13" name="矩形 12"/>
          <p:cNvSpPr/>
          <p:nvPr>
            <p:custDataLst>
              <p:tags r:id="rId2"/>
            </p:custDataLst>
          </p:nvPr>
        </p:nvSpPr>
        <p:spPr>
          <a:xfrm>
            <a:off x="1540610" y="538718"/>
            <a:ext cx="49936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DF2720"/>
                </a:solidFill>
                <a:cs typeface="+mn-ea"/>
                <a:sym typeface="+mn-lt"/>
              </a:rPr>
              <a:t>Please replace text, click add relevant headline</a:t>
            </a:r>
            <a:endParaRPr lang="zh-CN" altLang="en-US" dirty="0">
              <a:solidFill>
                <a:srgbClr val="DF2720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15161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4" grpId="0" animBg="1"/>
      <p:bldP spid="5" grpId="0"/>
      <p:bldP spid="6" grpId="0" animBg="1"/>
      <p:bldP spid="7" grpId="0" animBg="1"/>
      <p:bldP spid="8" grpId="0" animBg="1"/>
      <p:bldP spid="9" grpId="0"/>
      <p:bldP spid="10" grpId="0"/>
      <p:bldP spid="11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图片占位符 32"/>
          <p:cNvPicPr>
            <a:picLocks noGrp="1" noChangeAspect="1"/>
          </p:cNvPicPr>
          <p:nvPr>
            <p:ph type="pic" sz="quarter" idx="11"/>
          </p:nvPr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PA_矩形 11"/>
          <p:cNvSpPr>
            <a:spLocks noChangeAspect="1"/>
          </p:cNvSpPr>
          <p:nvPr>
            <p:custDataLst>
              <p:tags r:id="rId1"/>
            </p:custDataLst>
          </p:nvPr>
        </p:nvSpPr>
        <p:spPr>
          <a:xfrm>
            <a:off x="0" y="1679115"/>
            <a:ext cx="11460571" cy="30838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4" name="PA_文本框 39"/>
          <p:cNvSpPr txBox="1"/>
          <p:nvPr>
            <p:custDataLst>
              <p:tags r:id="rId2"/>
            </p:custDataLst>
          </p:nvPr>
        </p:nvSpPr>
        <p:spPr>
          <a:xfrm>
            <a:off x="7120114" y="1946498"/>
            <a:ext cx="3962328" cy="16926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655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rPr>
              <a:t>点击请替换文字内容</a:t>
            </a:r>
            <a:endParaRPr kumimoji="0" lang="en-US" altLang="zh-CN" sz="2655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172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rPr>
              <a:t>ADD RELATED TITLE WORDS</a:t>
            </a:r>
            <a:endParaRPr kumimoji="0" lang="zh-CN" altLang="en-US" sz="4172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" name="PA_文本框 5"/>
          <p:cNvSpPr txBox="1"/>
          <p:nvPr>
            <p:custDataLst>
              <p:tags r:id="rId3"/>
            </p:custDataLst>
          </p:nvPr>
        </p:nvSpPr>
        <p:spPr>
          <a:xfrm>
            <a:off x="583944" y="2002475"/>
            <a:ext cx="2436564" cy="29174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96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rPr>
              <a:t>直接复制你的内容到此</a:t>
            </a:r>
            <a:endParaRPr kumimoji="0" lang="en-GB" sz="1896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" name="PA_矩形 8"/>
          <p:cNvSpPr/>
          <p:nvPr>
            <p:custDataLst>
              <p:tags r:id="rId4"/>
            </p:custDataLst>
          </p:nvPr>
        </p:nvSpPr>
        <p:spPr>
          <a:xfrm>
            <a:off x="583944" y="2401913"/>
            <a:ext cx="5117410" cy="192482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758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rPr>
              <a:t>请替换文字内容，修改文字内容，也可以直接复制你的内容到此。请替换文字内容，修改文字内容，也可以直接复制你的内容到此。请替换文字内容，修改文字内容，也可以直接复制你的内容到此。请替换文字内容，修改文字内容，也可以直接复制你的内容到此。请替换文字内容，修改文字内容，也可以直接复制你的内容到此。请替换文字内容，修改文字内容，也可以直接复制你的内容到此。请替换文字内容，修改文字内容，也可以直接复制你的内容到此。请替换文字内容，修改文字内容，也可以直接复制你的内容到此。请替换文字内容，修改文字内容，也可以直接复制你的内容到此。请替换文字内容，修改文字内容，也可以直接复制你的内容到此。请替换文字内容，修改文字内容，也可以直接复制你的内容到此。请替换文字内容，修改文字内容，也可以直接复制你的内容到此。请替换文字内容，修改文字内容，也可以直接复制你的内容到此。请替换文字内容，修改文字内容，也可以直接复制你的内容到此。请替换文字内容，修改文字内容，也可以直接复制你的内容到此。请替换文字内容，修改文字内容，也可以直接复制你的内容到此。请替换文字内容，修改文字内容，也可以直接复制你的内容到此。请替换文字内容，修改文字内容，也可以直接复制你的内容到此。请替换文字内容，修改文字内容，也可以直接复制你的内容到此。</a:t>
            </a:r>
            <a:endParaRPr kumimoji="0" lang="en-GB" altLang="zh-CN" sz="758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7" name="PA_组合 30"/>
          <p:cNvGrpSpPr/>
          <p:nvPr>
            <p:custDataLst>
              <p:tags r:id="rId5"/>
            </p:custDataLst>
          </p:nvPr>
        </p:nvGrpSpPr>
        <p:grpSpPr>
          <a:xfrm>
            <a:off x="547820" y="5229819"/>
            <a:ext cx="1351545" cy="466923"/>
            <a:chOff x="677324" y="3982956"/>
            <a:chExt cx="1351619" cy="466948"/>
          </a:xfrm>
          <a:solidFill>
            <a:schemeClr val="accent1"/>
          </a:solidFill>
        </p:grpSpPr>
        <p:grpSp>
          <p:nvGrpSpPr>
            <p:cNvPr id="8" name="Group 23"/>
            <p:cNvGrpSpPr/>
            <p:nvPr/>
          </p:nvGrpSpPr>
          <p:grpSpPr>
            <a:xfrm>
              <a:off x="677324" y="3985525"/>
              <a:ext cx="464344" cy="464344"/>
              <a:chOff x="4439444" y="1652588"/>
              <a:chExt cx="464344" cy="464344"/>
            </a:xfrm>
            <a:grpFill/>
          </p:grpSpPr>
          <p:sp>
            <p:nvSpPr>
              <p:cNvPr id="10" name="AutoShape 136"/>
              <p:cNvSpPr>
                <a:spLocks/>
              </p:cNvSpPr>
              <p:nvPr/>
            </p:nvSpPr>
            <p:spPr bwMode="auto">
              <a:xfrm>
                <a:off x="4686300" y="1710532"/>
                <a:ext cx="152400" cy="152400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9538" y="20579"/>
                    </a:moveTo>
                    <a:lnTo>
                      <a:pt x="19542" y="20579"/>
                    </a:lnTo>
                    <a:cubicBezTo>
                      <a:pt x="19546" y="21142"/>
                      <a:pt x="20004" y="21600"/>
                      <a:pt x="20571" y="21600"/>
                    </a:cubicBezTo>
                    <a:cubicBezTo>
                      <a:pt x="21137" y="21600"/>
                      <a:pt x="21599" y="21138"/>
                      <a:pt x="21599" y="20571"/>
                    </a:cubicBezTo>
                    <a:cubicBezTo>
                      <a:pt x="21599" y="20565"/>
                      <a:pt x="21595" y="20561"/>
                      <a:pt x="21595" y="20555"/>
                    </a:cubicBezTo>
                    <a:cubicBezTo>
                      <a:pt x="21583" y="9221"/>
                      <a:pt x="12411" y="41"/>
                      <a:pt x="1080" y="12"/>
                    </a:cubicBezTo>
                    <a:cubicBezTo>
                      <a:pt x="1064" y="10"/>
                      <a:pt x="1048" y="0"/>
                      <a:pt x="1028" y="0"/>
                    </a:cubicBezTo>
                    <a:cubicBezTo>
                      <a:pt x="458" y="0"/>
                      <a:pt x="0" y="461"/>
                      <a:pt x="0" y="1028"/>
                    </a:cubicBezTo>
                    <a:cubicBezTo>
                      <a:pt x="0" y="1594"/>
                      <a:pt x="458" y="2055"/>
                      <a:pt x="1024" y="2057"/>
                    </a:cubicBezTo>
                    <a:lnTo>
                      <a:pt x="1024" y="2065"/>
                    </a:lnTo>
                    <a:cubicBezTo>
                      <a:pt x="11233" y="2065"/>
                      <a:pt x="19538" y="10370"/>
                      <a:pt x="19538" y="20579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/>
              <a:p>
                <a:pPr marL="0" marR="0" lvl="0" indent="0" algn="ctr" defTabSz="22857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034" b="0" i="0" u="none" strike="noStrike" kern="1200" cap="none" spc="0" normalizeH="0" baseline="0" noProof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1" name="AutoShape 137"/>
              <p:cNvSpPr>
                <a:spLocks/>
              </p:cNvSpPr>
              <p:nvPr/>
            </p:nvSpPr>
            <p:spPr bwMode="auto">
              <a:xfrm>
                <a:off x="4439444" y="1652588"/>
                <a:ext cx="464344" cy="464344"/>
              </a:xfrm>
              <a:custGeom>
                <a:avLst/>
                <a:gdLst>
                  <a:gd name="T0" fmla="+- 0 10819 195"/>
                  <a:gd name="T1" fmla="*/ T0 w 21248"/>
                  <a:gd name="T2" fmla="*/ 10800 h 21600"/>
                  <a:gd name="T3" fmla="+- 0 10819 195"/>
                  <a:gd name="T4" fmla="*/ T3 w 21248"/>
                  <a:gd name="T5" fmla="*/ 10800 h 21600"/>
                  <a:gd name="T6" fmla="+- 0 10819 195"/>
                  <a:gd name="T7" fmla="*/ T6 w 21248"/>
                  <a:gd name="T8" fmla="*/ 10800 h 21600"/>
                  <a:gd name="T9" fmla="+- 0 10819 195"/>
                  <a:gd name="T10" fmla="*/ T9 w 21248"/>
                  <a:gd name="T11" fmla="*/ 10800 h 21600"/>
                </a:gdLst>
                <a:ahLst/>
                <a:cxnLst>
                  <a:cxn ang="0">
                    <a:pos x="T1" y="T2"/>
                  </a:cxn>
                  <a:cxn ang="0">
                    <a:pos x="T4" y="T5"/>
                  </a:cxn>
                  <a:cxn ang="0">
                    <a:pos x="T7" y="T8"/>
                  </a:cxn>
                  <a:cxn ang="0">
                    <a:pos x="T10" y="T11"/>
                  </a:cxn>
                </a:cxnLst>
                <a:rect l="0" t="0" r="r" b="b"/>
                <a:pathLst>
                  <a:path w="21248" h="21600">
                    <a:moveTo>
                      <a:pt x="19868" y="17133"/>
                    </a:moveTo>
                    <a:cubicBezTo>
                      <a:pt x="19766" y="17386"/>
                      <a:pt x="19525" y="17549"/>
                      <a:pt x="19255" y="17549"/>
                    </a:cubicBezTo>
                    <a:lnTo>
                      <a:pt x="19058" y="17549"/>
                    </a:lnTo>
                    <a:lnTo>
                      <a:pt x="3983" y="2226"/>
                    </a:lnTo>
                    <a:lnTo>
                      <a:pt x="3983" y="2025"/>
                    </a:lnTo>
                    <a:cubicBezTo>
                      <a:pt x="3983" y="1750"/>
                      <a:pt x="4144" y="1506"/>
                      <a:pt x="4393" y="1401"/>
                    </a:cubicBezTo>
                    <a:cubicBezTo>
                      <a:pt x="4475" y="1367"/>
                      <a:pt x="4560" y="1350"/>
                      <a:pt x="4647" y="1350"/>
                    </a:cubicBezTo>
                    <a:cubicBezTo>
                      <a:pt x="4824" y="1350"/>
                      <a:pt x="4991" y="1420"/>
                      <a:pt x="5116" y="1547"/>
                    </a:cubicBezTo>
                    <a:lnTo>
                      <a:pt x="19724" y="16397"/>
                    </a:lnTo>
                    <a:cubicBezTo>
                      <a:pt x="19915" y="16591"/>
                      <a:pt x="19972" y="16880"/>
                      <a:pt x="19868" y="17133"/>
                    </a:cubicBezTo>
                    <a:moveTo>
                      <a:pt x="10121" y="17549"/>
                    </a:moveTo>
                    <a:cubicBezTo>
                      <a:pt x="10017" y="17549"/>
                      <a:pt x="9922" y="17586"/>
                      <a:pt x="9824" y="17609"/>
                    </a:cubicBezTo>
                    <a:lnTo>
                      <a:pt x="3923" y="11612"/>
                    </a:lnTo>
                    <a:cubicBezTo>
                      <a:pt x="3946" y="11512"/>
                      <a:pt x="3982" y="11415"/>
                      <a:pt x="3982" y="11311"/>
                    </a:cubicBezTo>
                    <a:lnTo>
                      <a:pt x="3983" y="3180"/>
                    </a:lnTo>
                    <a:lnTo>
                      <a:pt x="18119" y="17549"/>
                    </a:lnTo>
                    <a:cubicBezTo>
                      <a:pt x="18119" y="17549"/>
                      <a:pt x="10121" y="17549"/>
                      <a:pt x="10121" y="17549"/>
                    </a:cubicBezTo>
                    <a:close/>
                    <a:moveTo>
                      <a:pt x="9182" y="17945"/>
                    </a:moveTo>
                    <a:lnTo>
                      <a:pt x="7109" y="20052"/>
                    </a:lnTo>
                    <a:cubicBezTo>
                      <a:pt x="6939" y="20224"/>
                      <a:pt x="6742" y="20249"/>
                      <a:pt x="6640" y="20249"/>
                    </a:cubicBezTo>
                    <a:cubicBezTo>
                      <a:pt x="6537" y="20249"/>
                      <a:pt x="6339" y="20224"/>
                      <a:pt x="6170" y="20052"/>
                    </a:cubicBezTo>
                    <a:lnTo>
                      <a:pt x="1522" y="15327"/>
                    </a:lnTo>
                    <a:cubicBezTo>
                      <a:pt x="1352" y="15154"/>
                      <a:pt x="1327" y="14953"/>
                      <a:pt x="1327" y="14850"/>
                    </a:cubicBezTo>
                    <a:cubicBezTo>
                      <a:pt x="1327" y="14745"/>
                      <a:pt x="1352" y="14544"/>
                      <a:pt x="1522" y="14373"/>
                    </a:cubicBezTo>
                    <a:lnTo>
                      <a:pt x="3593" y="12266"/>
                    </a:lnTo>
                    <a:cubicBezTo>
                      <a:pt x="3599" y="12260"/>
                      <a:pt x="3601" y="12251"/>
                      <a:pt x="3607" y="12245"/>
                    </a:cubicBezTo>
                    <a:lnTo>
                      <a:pt x="9202" y="17932"/>
                    </a:lnTo>
                    <a:cubicBezTo>
                      <a:pt x="9196" y="17937"/>
                      <a:pt x="9187" y="17939"/>
                      <a:pt x="9182" y="17945"/>
                    </a:cubicBezTo>
                    <a:moveTo>
                      <a:pt x="6056" y="593"/>
                    </a:moveTo>
                    <a:cubicBezTo>
                      <a:pt x="5675" y="205"/>
                      <a:pt x="5165" y="0"/>
                      <a:pt x="4647" y="0"/>
                    </a:cubicBezTo>
                    <a:cubicBezTo>
                      <a:pt x="4390" y="0"/>
                      <a:pt x="4132" y="49"/>
                      <a:pt x="3885" y="154"/>
                    </a:cubicBezTo>
                    <a:cubicBezTo>
                      <a:pt x="3141" y="467"/>
                      <a:pt x="2655" y="1205"/>
                      <a:pt x="2655" y="2025"/>
                    </a:cubicBezTo>
                    <a:lnTo>
                      <a:pt x="2654" y="11311"/>
                    </a:lnTo>
                    <a:lnTo>
                      <a:pt x="583" y="13418"/>
                    </a:lnTo>
                    <a:cubicBezTo>
                      <a:pt x="-195" y="14208"/>
                      <a:pt x="-195" y="15491"/>
                      <a:pt x="583" y="16281"/>
                    </a:cubicBezTo>
                    <a:lnTo>
                      <a:pt x="5231" y="21006"/>
                    </a:lnTo>
                    <a:cubicBezTo>
                      <a:pt x="5620" y="21402"/>
                      <a:pt x="6131" y="21599"/>
                      <a:pt x="6640" y="21599"/>
                    </a:cubicBezTo>
                    <a:cubicBezTo>
                      <a:pt x="7150" y="21599"/>
                      <a:pt x="7659" y="21402"/>
                      <a:pt x="8048" y="21006"/>
                    </a:cubicBezTo>
                    <a:lnTo>
                      <a:pt x="10121" y="18900"/>
                    </a:lnTo>
                    <a:lnTo>
                      <a:pt x="19255" y="18900"/>
                    </a:lnTo>
                    <a:cubicBezTo>
                      <a:pt x="20062" y="18900"/>
                      <a:pt x="20788" y="18407"/>
                      <a:pt x="21095" y="17650"/>
                    </a:cubicBezTo>
                    <a:cubicBezTo>
                      <a:pt x="21405" y="16893"/>
                      <a:pt x="21234" y="16022"/>
                      <a:pt x="20663" y="15443"/>
                    </a:cubicBezTo>
                    <a:cubicBezTo>
                      <a:pt x="20663" y="15443"/>
                      <a:pt x="6056" y="593"/>
                      <a:pt x="6056" y="593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/>
              <a:p>
                <a:pPr marL="0" marR="0" lvl="0" indent="0" algn="ctr" defTabSz="22857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034" b="0" i="0" u="none" strike="noStrike" kern="1200" cap="none" spc="0" normalizeH="0" baseline="0" noProof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2" name="AutoShape 138"/>
              <p:cNvSpPr>
                <a:spLocks/>
              </p:cNvSpPr>
              <p:nvPr/>
            </p:nvSpPr>
            <p:spPr bwMode="auto">
              <a:xfrm>
                <a:off x="4686300" y="1652588"/>
                <a:ext cx="217488" cy="21748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437" y="2880"/>
                    </a:moveTo>
                    <a:lnTo>
                      <a:pt x="1437" y="2885"/>
                    </a:lnTo>
                    <a:cubicBezTo>
                      <a:pt x="10965" y="2885"/>
                      <a:pt x="18717" y="10637"/>
                      <a:pt x="18717" y="20165"/>
                    </a:cubicBezTo>
                    <a:lnTo>
                      <a:pt x="18720" y="20165"/>
                    </a:lnTo>
                    <a:cubicBezTo>
                      <a:pt x="18722" y="20959"/>
                      <a:pt x="19366" y="21600"/>
                      <a:pt x="20160" y="21600"/>
                    </a:cubicBezTo>
                    <a:cubicBezTo>
                      <a:pt x="20955" y="21600"/>
                      <a:pt x="21599" y="20956"/>
                      <a:pt x="21599" y="20160"/>
                    </a:cubicBezTo>
                    <a:cubicBezTo>
                      <a:pt x="21599" y="20155"/>
                      <a:pt x="21597" y="20152"/>
                      <a:pt x="21597" y="20148"/>
                    </a:cubicBezTo>
                    <a:cubicBezTo>
                      <a:pt x="21588" y="9034"/>
                      <a:pt x="12588" y="28"/>
                      <a:pt x="1476" y="8"/>
                    </a:cubicBezTo>
                    <a:cubicBezTo>
                      <a:pt x="1465" y="7"/>
                      <a:pt x="1454" y="0"/>
                      <a:pt x="1440" y="0"/>
                    </a:cubicBezTo>
                    <a:cubicBezTo>
                      <a:pt x="644" y="0"/>
                      <a:pt x="0" y="644"/>
                      <a:pt x="0" y="1440"/>
                    </a:cubicBezTo>
                    <a:cubicBezTo>
                      <a:pt x="0" y="2234"/>
                      <a:pt x="644" y="2878"/>
                      <a:pt x="1437" y="288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/>
              <a:p>
                <a:pPr marL="0" marR="0" lvl="0" indent="0" algn="ctr" defTabSz="22857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034" b="0" i="0" u="none" strike="noStrike" kern="1200" cap="none" spc="0" normalizeH="0" baseline="0" noProof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sp>
          <p:nvSpPr>
            <p:cNvPr id="9" name="TextBox 27"/>
            <p:cNvSpPr txBox="1"/>
            <p:nvPr/>
          </p:nvSpPr>
          <p:spPr>
            <a:xfrm>
              <a:off x="1249841" y="3982956"/>
              <a:ext cx="779102" cy="46694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034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cs typeface="+mn-ea"/>
                  <a:sym typeface="+mn-lt"/>
                </a:rPr>
                <a:t>85%</a:t>
              </a:r>
              <a:endParaRPr kumimoji="0" lang="en-GB" sz="3034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13" name="PA_组合 31"/>
          <p:cNvGrpSpPr/>
          <p:nvPr>
            <p:custDataLst>
              <p:tags r:id="rId6"/>
            </p:custDataLst>
          </p:nvPr>
        </p:nvGrpSpPr>
        <p:grpSpPr>
          <a:xfrm>
            <a:off x="2422345" y="5236956"/>
            <a:ext cx="1321875" cy="466923"/>
            <a:chOff x="2373125" y="3982950"/>
            <a:chExt cx="1321947" cy="466947"/>
          </a:xfrm>
          <a:solidFill>
            <a:schemeClr val="accent2"/>
          </a:solidFill>
        </p:grpSpPr>
        <p:grpSp>
          <p:nvGrpSpPr>
            <p:cNvPr id="14" name="Group 20"/>
            <p:cNvGrpSpPr/>
            <p:nvPr/>
          </p:nvGrpSpPr>
          <p:grpSpPr>
            <a:xfrm>
              <a:off x="2373125" y="3999812"/>
              <a:ext cx="465138" cy="435769"/>
              <a:chOff x="5368132" y="3540125"/>
              <a:chExt cx="465138" cy="435769"/>
            </a:xfrm>
            <a:grpFill/>
          </p:grpSpPr>
          <p:sp>
            <p:nvSpPr>
              <p:cNvPr id="16" name="AutoShape 110"/>
              <p:cNvSpPr>
                <a:spLocks/>
              </p:cNvSpPr>
              <p:nvPr/>
            </p:nvSpPr>
            <p:spPr bwMode="auto">
              <a:xfrm>
                <a:off x="5426869" y="3598069"/>
                <a:ext cx="347663" cy="23256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699" y="20255"/>
                    </a:moveTo>
                    <a:lnTo>
                      <a:pt x="899" y="20255"/>
                    </a:lnTo>
                    <a:lnTo>
                      <a:pt x="899" y="1350"/>
                    </a:lnTo>
                    <a:lnTo>
                      <a:pt x="20699" y="1350"/>
                    </a:lnTo>
                    <a:cubicBezTo>
                      <a:pt x="20699" y="1350"/>
                      <a:pt x="20699" y="20255"/>
                      <a:pt x="20699" y="20255"/>
                    </a:cubicBezTo>
                    <a:close/>
                    <a:moveTo>
                      <a:pt x="20699" y="0"/>
                    </a:moveTo>
                    <a:lnTo>
                      <a:pt x="899" y="5"/>
                    </a:lnTo>
                    <a:cubicBezTo>
                      <a:pt x="402" y="5"/>
                      <a:pt x="0" y="603"/>
                      <a:pt x="0" y="1350"/>
                    </a:cubicBezTo>
                    <a:lnTo>
                      <a:pt x="0" y="20249"/>
                    </a:lnTo>
                    <a:cubicBezTo>
                      <a:pt x="0" y="20996"/>
                      <a:pt x="402" y="21599"/>
                      <a:pt x="899" y="21599"/>
                    </a:cubicBezTo>
                    <a:lnTo>
                      <a:pt x="20699" y="21599"/>
                    </a:lnTo>
                    <a:cubicBezTo>
                      <a:pt x="21197" y="21599"/>
                      <a:pt x="21600" y="20996"/>
                      <a:pt x="21600" y="20249"/>
                    </a:cubicBezTo>
                    <a:lnTo>
                      <a:pt x="21600" y="1350"/>
                    </a:lnTo>
                    <a:cubicBezTo>
                      <a:pt x="21600" y="603"/>
                      <a:pt x="21197" y="0"/>
                      <a:pt x="20699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/>
              <a:p>
                <a:pPr marL="0" marR="0" lvl="0" indent="0" algn="ctr" defTabSz="22857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034" b="0" i="0" u="none" strike="noStrike" kern="1200" cap="none" spc="0" normalizeH="0" baseline="0" noProof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7" name="AutoShape 111"/>
              <p:cNvSpPr>
                <a:spLocks/>
              </p:cNvSpPr>
              <p:nvPr/>
            </p:nvSpPr>
            <p:spPr bwMode="auto">
              <a:xfrm>
                <a:off x="5368132" y="3540125"/>
                <a:ext cx="465138" cy="43576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249" y="16562"/>
                    </a:moveTo>
                    <a:cubicBezTo>
                      <a:pt x="20249" y="16959"/>
                      <a:pt x="19946" y="17282"/>
                      <a:pt x="19575" y="17282"/>
                    </a:cubicBezTo>
                    <a:lnTo>
                      <a:pt x="13499" y="17282"/>
                    </a:lnTo>
                    <a:lnTo>
                      <a:pt x="8099" y="17282"/>
                    </a:lnTo>
                    <a:lnTo>
                      <a:pt x="2024" y="17282"/>
                    </a:lnTo>
                    <a:cubicBezTo>
                      <a:pt x="1651" y="17282"/>
                      <a:pt x="1349" y="16959"/>
                      <a:pt x="1349" y="16562"/>
                    </a:cubicBezTo>
                    <a:lnTo>
                      <a:pt x="1349" y="2160"/>
                    </a:lnTo>
                    <a:cubicBezTo>
                      <a:pt x="1349" y="1762"/>
                      <a:pt x="1651" y="1440"/>
                      <a:pt x="2024" y="1440"/>
                    </a:cubicBezTo>
                    <a:lnTo>
                      <a:pt x="19575" y="1440"/>
                    </a:lnTo>
                    <a:cubicBezTo>
                      <a:pt x="19946" y="1440"/>
                      <a:pt x="20249" y="1762"/>
                      <a:pt x="20249" y="2160"/>
                    </a:cubicBezTo>
                    <a:cubicBezTo>
                      <a:pt x="20249" y="2160"/>
                      <a:pt x="20249" y="16562"/>
                      <a:pt x="20249" y="16562"/>
                    </a:cubicBezTo>
                    <a:close/>
                    <a:moveTo>
                      <a:pt x="19575" y="0"/>
                    </a:moveTo>
                    <a:lnTo>
                      <a:pt x="2024" y="0"/>
                    </a:lnTo>
                    <a:cubicBezTo>
                      <a:pt x="905" y="0"/>
                      <a:pt x="0" y="966"/>
                      <a:pt x="0" y="2160"/>
                    </a:cubicBezTo>
                    <a:lnTo>
                      <a:pt x="0" y="16562"/>
                    </a:lnTo>
                    <a:cubicBezTo>
                      <a:pt x="0" y="17753"/>
                      <a:pt x="903" y="18718"/>
                      <a:pt x="2018" y="18721"/>
                    </a:cubicBezTo>
                    <a:lnTo>
                      <a:pt x="8774" y="18721"/>
                    </a:lnTo>
                    <a:lnTo>
                      <a:pt x="8774" y="19597"/>
                    </a:lnTo>
                    <a:lnTo>
                      <a:pt x="4561" y="20181"/>
                    </a:lnTo>
                    <a:cubicBezTo>
                      <a:pt x="4260" y="20262"/>
                      <a:pt x="4049" y="20549"/>
                      <a:pt x="4049" y="20879"/>
                    </a:cubicBezTo>
                    <a:cubicBezTo>
                      <a:pt x="4049" y="21277"/>
                      <a:pt x="4351" y="21599"/>
                      <a:pt x="4724" y="21599"/>
                    </a:cubicBezTo>
                    <a:lnTo>
                      <a:pt x="16874" y="21599"/>
                    </a:lnTo>
                    <a:cubicBezTo>
                      <a:pt x="17248" y="21599"/>
                      <a:pt x="17549" y="21277"/>
                      <a:pt x="17549" y="20879"/>
                    </a:cubicBezTo>
                    <a:cubicBezTo>
                      <a:pt x="17549" y="20549"/>
                      <a:pt x="17339" y="20262"/>
                      <a:pt x="17038" y="20181"/>
                    </a:cubicBezTo>
                    <a:lnTo>
                      <a:pt x="12824" y="19597"/>
                    </a:lnTo>
                    <a:lnTo>
                      <a:pt x="12824" y="18721"/>
                    </a:lnTo>
                    <a:lnTo>
                      <a:pt x="19581" y="18721"/>
                    </a:lnTo>
                    <a:cubicBezTo>
                      <a:pt x="20696" y="18718"/>
                      <a:pt x="21600" y="17753"/>
                      <a:pt x="21600" y="16562"/>
                    </a:cubicBezTo>
                    <a:lnTo>
                      <a:pt x="21600" y="2160"/>
                    </a:lnTo>
                    <a:cubicBezTo>
                      <a:pt x="21600" y="966"/>
                      <a:pt x="20692" y="0"/>
                      <a:pt x="19575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/>
              <a:p>
                <a:pPr marL="0" marR="0" lvl="0" indent="0" algn="ctr" defTabSz="22857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034" b="0" i="0" u="none" strike="noStrike" kern="1200" cap="none" spc="0" normalizeH="0" baseline="0" noProof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cs typeface="+mn-ea"/>
                  <a:sym typeface="+mn-lt"/>
                </a:endParaRPr>
              </a:p>
            </p:txBody>
          </p:sp>
        </p:grpSp>
        <p:sp>
          <p:nvSpPr>
            <p:cNvPr id="15" name="TextBox 28"/>
            <p:cNvSpPr txBox="1"/>
            <p:nvPr/>
          </p:nvSpPr>
          <p:spPr>
            <a:xfrm>
              <a:off x="2915971" y="3982950"/>
              <a:ext cx="779101" cy="46694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034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cs typeface="+mn-ea"/>
                  <a:sym typeface="+mn-lt"/>
                </a:rPr>
                <a:t>12%</a:t>
              </a:r>
              <a:endParaRPr kumimoji="0" lang="en-GB" sz="3034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18" name="PA_组合 32"/>
          <p:cNvGrpSpPr/>
          <p:nvPr>
            <p:custDataLst>
              <p:tags r:id="rId7"/>
            </p:custDataLst>
          </p:nvPr>
        </p:nvGrpSpPr>
        <p:grpSpPr>
          <a:xfrm>
            <a:off x="4267198" y="5230707"/>
            <a:ext cx="1329890" cy="468151"/>
            <a:chOff x="4068011" y="3984731"/>
            <a:chExt cx="1329964" cy="468177"/>
          </a:xfrm>
          <a:solidFill>
            <a:schemeClr val="accent1"/>
          </a:solidFill>
        </p:grpSpPr>
        <p:grpSp>
          <p:nvGrpSpPr>
            <p:cNvPr id="19" name="Group 10"/>
            <p:cNvGrpSpPr/>
            <p:nvPr/>
          </p:nvGrpSpPr>
          <p:grpSpPr>
            <a:xfrm>
              <a:off x="4068011" y="3984731"/>
              <a:ext cx="464344" cy="465138"/>
              <a:chOff x="9145588" y="4435475"/>
              <a:chExt cx="464344" cy="465138"/>
            </a:xfrm>
            <a:grpFill/>
          </p:grpSpPr>
          <p:sp>
            <p:nvSpPr>
              <p:cNvPr id="21" name="AutoShape 7"/>
              <p:cNvSpPr>
                <a:spLocks/>
              </p:cNvSpPr>
              <p:nvPr/>
            </p:nvSpPr>
            <p:spPr bwMode="auto">
              <a:xfrm>
                <a:off x="9145588" y="4435475"/>
                <a:ext cx="464344" cy="465138"/>
              </a:xfrm>
              <a:custGeom>
                <a:avLst/>
                <a:gdLst>
                  <a:gd name="T0" fmla="+- 0 10800 1271"/>
                  <a:gd name="T1" fmla="*/ T0 w 19058"/>
                  <a:gd name="T2" fmla="+- 0 10799 1270"/>
                  <a:gd name="T3" fmla="*/ 10799 h 19059"/>
                  <a:gd name="T4" fmla="+- 0 10800 1271"/>
                  <a:gd name="T5" fmla="*/ T4 w 19058"/>
                  <a:gd name="T6" fmla="+- 0 10799 1270"/>
                  <a:gd name="T7" fmla="*/ 10799 h 19059"/>
                  <a:gd name="T8" fmla="+- 0 10800 1271"/>
                  <a:gd name="T9" fmla="*/ T8 w 19058"/>
                  <a:gd name="T10" fmla="+- 0 10799 1270"/>
                  <a:gd name="T11" fmla="*/ 10799 h 19059"/>
                  <a:gd name="T12" fmla="+- 0 10800 1271"/>
                  <a:gd name="T13" fmla="*/ T12 w 19058"/>
                  <a:gd name="T14" fmla="+- 0 10799 1270"/>
                  <a:gd name="T15" fmla="*/ 10799 h 19059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058" h="19059">
                    <a:moveTo>
                      <a:pt x="6430" y="17268"/>
                    </a:moveTo>
                    <a:cubicBezTo>
                      <a:pt x="2162" y="15559"/>
                      <a:pt x="82" y="10698"/>
                      <a:pt x="1790" y="6431"/>
                    </a:cubicBezTo>
                    <a:cubicBezTo>
                      <a:pt x="3499" y="2164"/>
                      <a:pt x="8360" y="81"/>
                      <a:pt x="12627" y="1791"/>
                    </a:cubicBezTo>
                    <a:cubicBezTo>
                      <a:pt x="16894" y="3499"/>
                      <a:pt x="18975" y="8361"/>
                      <a:pt x="17267" y="12628"/>
                    </a:cubicBezTo>
                    <a:cubicBezTo>
                      <a:pt x="15558" y="16895"/>
                      <a:pt x="10696" y="18976"/>
                      <a:pt x="6430" y="17268"/>
                    </a:cubicBezTo>
                    <a:moveTo>
                      <a:pt x="13070" y="685"/>
                    </a:moveTo>
                    <a:cubicBezTo>
                      <a:pt x="8186" y="-1270"/>
                      <a:pt x="2641" y="1103"/>
                      <a:pt x="685" y="5987"/>
                    </a:cubicBezTo>
                    <a:cubicBezTo>
                      <a:pt x="-1271" y="10872"/>
                      <a:pt x="1103" y="16418"/>
                      <a:pt x="5987" y="18373"/>
                    </a:cubicBezTo>
                    <a:cubicBezTo>
                      <a:pt x="10871" y="20330"/>
                      <a:pt x="16416" y="17955"/>
                      <a:pt x="18373" y="13071"/>
                    </a:cubicBezTo>
                    <a:cubicBezTo>
                      <a:pt x="20329" y="8186"/>
                      <a:pt x="17954" y="2641"/>
                      <a:pt x="13070" y="685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/>
              <a:p>
                <a:pPr marL="0" marR="0" lvl="0" indent="0" algn="ctr" defTabSz="22857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034" b="0" i="0" u="none" strike="noStrike" kern="1200" cap="none" spc="0" normalizeH="0" baseline="0" noProof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2" name="AutoShape 8"/>
              <p:cNvSpPr>
                <a:spLocks/>
              </p:cNvSpPr>
              <p:nvPr/>
            </p:nvSpPr>
            <p:spPr bwMode="auto">
              <a:xfrm>
                <a:off x="9348788" y="4638675"/>
                <a:ext cx="57944" cy="57944"/>
              </a:xfrm>
              <a:custGeom>
                <a:avLst/>
                <a:gdLst>
                  <a:gd name="T0" fmla="+- 0 10801 1272"/>
                  <a:gd name="T1" fmla="*/ T0 w 19059"/>
                  <a:gd name="T2" fmla="+- 0 10800 1272"/>
                  <a:gd name="T3" fmla="*/ 10800 h 19056"/>
                  <a:gd name="T4" fmla="+- 0 10801 1272"/>
                  <a:gd name="T5" fmla="*/ T4 w 19059"/>
                  <a:gd name="T6" fmla="+- 0 10800 1272"/>
                  <a:gd name="T7" fmla="*/ 10800 h 19056"/>
                  <a:gd name="T8" fmla="+- 0 10801 1272"/>
                  <a:gd name="T9" fmla="*/ T8 w 19059"/>
                  <a:gd name="T10" fmla="+- 0 10800 1272"/>
                  <a:gd name="T11" fmla="*/ 10800 h 19056"/>
                  <a:gd name="T12" fmla="+- 0 10801 1272"/>
                  <a:gd name="T13" fmla="*/ T12 w 19059"/>
                  <a:gd name="T14" fmla="+- 0 10800 1272"/>
                  <a:gd name="T15" fmla="*/ 10800 h 19056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059" h="19056">
                    <a:moveTo>
                      <a:pt x="7753" y="13951"/>
                    </a:moveTo>
                    <a:cubicBezTo>
                      <a:pt x="5315" y="12969"/>
                      <a:pt x="4129" y="10197"/>
                      <a:pt x="5101" y="7755"/>
                    </a:cubicBezTo>
                    <a:cubicBezTo>
                      <a:pt x="6083" y="5323"/>
                      <a:pt x="8860" y="4132"/>
                      <a:pt x="11298" y="5104"/>
                    </a:cubicBezTo>
                    <a:cubicBezTo>
                      <a:pt x="13735" y="6081"/>
                      <a:pt x="14926" y="8858"/>
                      <a:pt x="13949" y="11300"/>
                    </a:cubicBezTo>
                    <a:cubicBezTo>
                      <a:pt x="12972" y="13737"/>
                      <a:pt x="10195" y="14923"/>
                      <a:pt x="7753" y="13951"/>
                    </a:cubicBezTo>
                    <a:moveTo>
                      <a:pt x="13070" y="686"/>
                    </a:moveTo>
                    <a:cubicBezTo>
                      <a:pt x="8190" y="-1272"/>
                      <a:pt x="2640" y="1104"/>
                      <a:pt x="686" y="5988"/>
                    </a:cubicBezTo>
                    <a:cubicBezTo>
                      <a:pt x="-1272" y="10872"/>
                      <a:pt x="1105" y="16416"/>
                      <a:pt x="5985" y="18369"/>
                    </a:cubicBezTo>
                    <a:cubicBezTo>
                      <a:pt x="10870" y="20328"/>
                      <a:pt x="16415" y="17951"/>
                      <a:pt x="18374" y="13072"/>
                    </a:cubicBezTo>
                    <a:cubicBezTo>
                      <a:pt x="20328" y="8188"/>
                      <a:pt x="17960" y="2644"/>
                      <a:pt x="13070" y="686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/>
              <a:p>
                <a:pPr marL="0" marR="0" lvl="0" indent="0" algn="ctr" defTabSz="22857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034" b="0" i="0" u="none" strike="noStrike" kern="1200" cap="none" spc="0" normalizeH="0" baseline="0" noProof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3" name="AutoShape 9"/>
              <p:cNvSpPr>
                <a:spLocks/>
              </p:cNvSpPr>
              <p:nvPr/>
            </p:nvSpPr>
            <p:spPr bwMode="auto">
              <a:xfrm>
                <a:off x="9290050" y="4580732"/>
                <a:ext cx="174625" cy="174625"/>
              </a:xfrm>
              <a:custGeom>
                <a:avLst/>
                <a:gdLst>
                  <a:gd name="T0" fmla="+- 0 10800 1271"/>
                  <a:gd name="T1" fmla="*/ T0 w 19059"/>
                  <a:gd name="T2" fmla="+- 0 10800 1271"/>
                  <a:gd name="T3" fmla="*/ 10800 h 19058"/>
                  <a:gd name="T4" fmla="+- 0 10800 1271"/>
                  <a:gd name="T5" fmla="*/ T4 w 19059"/>
                  <a:gd name="T6" fmla="+- 0 10800 1271"/>
                  <a:gd name="T7" fmla="*/ 10800 h 19058"/>
                  <a:gd name="T8" fmla="+- 0 10800 1271"/>
                  <a:gd name="T9" fmla="*/ T8 w 19059"/>
                  <a:gd name="T10" fmla="+- 0 10800 1271"/>
                  <a:gd name="T11" fmla="*/ 10800 h 19058"/>
                  <a:gd name="T12" fmla="+- 0 10800 1271"/>
                  <a:gd name="T13" fmla="*/ T12 w 19059"/>
                  <a:gd name="T14" fmla="+- 0 10800 1271"/>
                  <a:gd name="T15" fmla="*/ 10800 h 19058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059" h="19058">
                    <a:moveTo>
                      <a:pt x="7169" y="15424"/>
                    </a:moveTo>
                    <a:cubicBezTo>
                      <a:pt x="3916" y="14123"/>
                      <a:pt x="2331" y="10417"/>
                      <a:pt x="3632" y="7167"/>
                    </a:cubicBezTo>
                    <a:cubicBezTo>
                      <a:pt x="4934" y="3917"/>
                      <a:pt x="8638" y="2331"/>
                      <a:pt x="11889" y="3632"/>
                    </a:cubicBezTo>
                    <a:cubicBezTo>
                      <a:pt x="15141" y="4934"/>
                      <a:pt x="16728" y="8640"/>
                      <a:pt x="15425" y="11890"/>
                    </a:cubicBezTo>
                    <a:cubicBezTo>
                      <a:pt x="14124" y="15140"/>
                      <a:pt x="10419" y="16728"/>
                      <a:pt x="7169" y="15424"/>
                    </a:cubicBezTo>
                    <a:moveTo>
                      <a:pt x="13071" y="685"/>
                    </a:moveTo>
                    <a:cubicBezTo>
                      <a:pt x="8186" y="-1271"/>
                      <a:pt x="2639" y="1104"/>
                      <a:pt x="686" y="5987"/>
                    </a:cubicBezTo>
                    <a:cubicBezTo>
                      <a:pt x="-1271" y="10871"/>
                      <a:pt x="1104" y="16416"/>
                      <a:pt x="5987" y="18372"/>
                    </a:cubicBezTo>
                    <a:cubicBezTo>
                      <a:pt x="10874" y="20329"/>
                      <a:pt x="16418" y="17955"/>
                      <a:pt x="18375" y="13070"/>
                    </a:cubicBezTo>
                    <a:cubicBezTo>
                      <a:pt x="20328" y="8186"/>
                      <a:pt x="17956" y="2641"/>
                      <a:pt x="13071" y="685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/>
              <a:p>
                <a:pPr marL="0" marR="0" lvl="0" indent="0" algn="ctr" defTabSz="22857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034" b="0" i="0" u="none" strike="noStrike" kern="1200" cap="none" spc="0" normalizeH="0" baseline="0" noProof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4" name="AutoShape 10"/>
              <p:cNvSpPr>
                <a:spLocks/>
              </p:cNvSpPr>
              <p:nvPr/>
            </p:nvSpPr>
            <p:spPr bwMode="auto">
              <a:xfrm>
                <a:off x="9406732" y="4696619"/>
                <a:ext cx="72231" cy="74613"/>
              </a:xfrm>
              <a:custGeom>
                <a:avLst/>
                <a:gdLst>
                  <a:gd name="T0" fmla="+- 0 10804 288"/>
                  <a:gd name="T1" fmla="*/ T0 w 21033"/>
                  <a:gd name="T2" fmla="+- 0 10798 277"/>
                  <a:gd name="T3" fmla="*/ 10798 h 21043"/>
                  <a:gd name="T4" fmla="+- 0 10804 288"/>
                  <a:gd name="T5" fmla="*/ T4 w 21033"/>
                  <a:gd name="T6" fmla="+- 0 10798 277"/>
                  <a:gd name="T7" fmla="*/ 10798 h 21043"/>
                  <a:gd name="T8" fmla="+- 0 10804 288"/>
                  <a:gd name="T9" fmla="*/ T8 w 21033"/>
                  <a:gd name="T10" fmla="+- 0 10798 277"/>
                  <a:gd name="T11" fmla="*/ 10798 h 21043"/>
                  <a:gd name="T12" fmla="+- 0 10804 288"/>
                  <a:gd name="T13" fmla="*/ T12 w 21033"/>
                  <a:gd name="T14" fmla="+- 0 10798 277"/>
                  <a:gd name="T15" fmla="*/ 10798 h 21043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033" h="21043">
                    <a:moveTo>
                      <a:pt x="20881" y="2825"/>
                    </a:moveTo>
                    <a:cubicBezTo>
                      <a:pt x="21312" y="1771"/>
                      <a:pt x="20787" y="572"/>
                      <a:pt x="19713" y="149"/>
                    </a:cubicBezTo>
                    <a:cubicBezTo>
                      <a:pt x="18636" y="-277"/>
                      <a:pt x="17414" y="238"/>
                      <a:pt x="16984" y="1296"/>
                    </a:cubicBezTo>
                    <a:lnTo>
                      <a:pt x="16980" y="1292"/>
                    </a:lnTo>
                    <a:cubicBezTo>
                      <a:pt x="13964" y="8692"/>
                      <a:pt x="8182" y="14184"/>
                      <a:pt x="1269" y="17089"/>
                    </a:cubicBezTo>
                    <a:cubicBezTo>
                      <a:pt x="207" y="17536"/>
                      <a:pt x="-288" y="18747"/>
                      <a:pt x="170" y="19789"/>
                    </a:cubicBezTo>
                    <a:cubicBezTo>
                      <a:pt x="629" y="20840"/>
                      <a:pt x="1863" y="21323"/>
                      <a:pt x="2924" y="20876"/>
                    </a:cubicBezTo>
                    <a:cubicBezTo>
                      <a:pt x="2961" y="20860"/>
                      <a:pt x="2982" y="20828"/>
                      <a:pt x="3014" y="20815"/>
                    </a:cubicBezTo>
                    <a:cubicBezTo>
                      <a:pt x="10874" y="17480"/>
                      <a:pt x="17451" y="11227"/>
                      <a:pt x="20877" y="2825"/>
                    </a:cubicBezTo>
                    <a:cubicBezTo>
                      <a:pt x="20877" y="2825"/>
                      <a:pt x="20881" y="2825"/>
                      <a:pt x="20881" y="2825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/>
              <a:p>
                <a:pPr marL="0" marR="0" lvl="0" indent="0" algn="ctr" defTabSz="22857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034" b="0" i="0" u="none" strike="noStrike" kern="1200" cap="none" spc="0" normalizeH="0" baseline="0" noProof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5" name="AutoShape 11"/>
              <p:cNvSpPr>
                <a:spLocks/>
              </p:cNvSpPr>
              <p:nvPr/>
            </p:nvSpPr>
            <p:spPr bwMode="auto">
              <a:xfrm>
                <a:off x="9435307" y="4725988"/>
                <a:ext cx="103981" cy="106363"/>
              </a:xfrm>
              <a:custGeom>
                <a:avLst/>
                <a:gdLst>
                  <a:gd name="T0" fmla="+- 0 10803 203"/>
                  <a:gd name="T1" fmla="*/ T0 w 21201"/>
                  <a:gd name="T2" fmla="+- 0 10798 194"/>
                  <a:gd name="T3" fmla="*/ 10798 h 21209"/>
                  <a:gd name="T4" fmla="+- 0 10803 203"/>
                  <a:gd name="T5" fmla="*/ T4 w 21201"/>
                  <a:gd name="T6" fmla="+- 0 10798 194"/>
                  <a:gd name="T7" fmla="*/ 10798 h 21209"/>
                  <a:gd name="T8" fmla="+- 0 10803 203"/>
                  <a:gd name="T9" fmla="*/ T8 w 21201"/>
                  <a:gd name="T10" fmla="+- 0 10798 194"/>
                  <a:gd name="T11" fmla="*/ 10798 h 21209"/>
                  <a:gd name="T12" fmla="+- 0 10803 203"/>
                  <a:gd name="T13" fmla="*/ T12 w 21201"/>
                  <a:gd name="T14" fmla="+- 0 10798 194"/>
                  <a:gd name="T15" fmla="*/ 10798 h 21209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201" h="21209">
                    <a:moveTo>
                      <a:pt x="20267" y="104"/>
                    </a:moveTo>
                    <a:cubicBezTo>
                      <a:pt x="19508" y="-194"/>
                      <a:pt x="18645" y="169"/>
                      <a:pt x="18339" y="912"/>
                    </a:cubicBezTo>
                    <a:cubicBezTo>
                      <a:pt x="14991" y="9110"/>
                      <a:pt x="8568" y="15198"/>
                      <a:pt x="894" y="18420"/>
                    </a:cubicBezTo>
                    <a:cubicBezTo>
                      <a:pt x="144" y="18735"/>
                      <a:pt x="-203" y="19589"/>
                      <a:pt x="121" y="20327"/>
                    </a:cubicBezTo>
                    <a:cubicBezTo>
                      <a:pt x="442" y="21068"/>
                      <a:pt x="1314" y="21406"/>
                      <a:pt x="2067" y="21090"/>
                    </a:cubicBezTo>
                    <a:cubicBezTo>
                      <a:pt x="2102" y="21073"/>
                      <a:pt x="2125" y="21042"/>
                      <a:pt x="2159" y="21025"/>
                    </a:cubicBezTo>
                    <a:cubicBezTo>
                      <a:pt x="10491" y="17500"/>
                      <a:pt x="17461" y="10881"/>
                      <a:pt x="21095" y="1994"/>
                    </a:cubicBezTo>
                    <a:cubicBezTo>
                      <a:pt x="21397" y="1250"/>
                      <a:pt x="21026" y="404"/>
                      <a:pt x="20267" y="104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/>
              <a:p>
                <a:pPr marL="0" marR="0" lvl="0" indent="0" algn="ctr" defTabSz="22857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034" b="0" i="0" u="none" strike="noStrike" kern="1200" cap="none" spc="0" normalizeH="0" baseline="0" noProof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6" name="AutoShape 12"/>
              <p:cNvSpPr>
                <a:spLocks/>
              </p:cNvSpPr>
              <p:nvPr/>
            </p:nvSpPr>
            <p:spPr bwMode="auto">
              <a:xfrm>
                <a:off x="9421019" y="4711700"/>
                <a:ext cx="88106" cy="89694"/>
              </a:xfrm>
              <a:custGeom>
                <a:avLst/>
                <a:gdLst>
                  <a:gd name="T0" fmla="+- 0 10802 238"/>
                  <a:gd name="T1" fmla="*/ T0 w 21128"/>
                  <a:gd name="T2" fmla="+- 0 10797 227"/>
                  <a:gd name="T3" fmla="*/ 10797 h 21141"/>
                  <a:gd name="T4" fmla="+- 0 10802 238"/>
                  <a:gd name="T5" fmla="*/ T4 w 21128"/>
                  <a:gd name="T6" fmla="+- 0 10797 227"/>
                  <a:gd name="T7" fmla="*/ 10797 h 21141"/>
                  <a:gd name="T8" fmla="+- 0 10802 238"/>
                  <a:gd name="T9" fmla="*/ T8 w 21128"/>
                  <a:gd name="T10" fmla="+- 0 10797 227"/>
                  <a:gd name="T11" fmla="*/ 10797 h 21141"/>
                  <a:gd name="T12" fmla="+- 0 10802 238"/>
                  <a:gd name="T13" fmla="*/ T12 w 21128"/>
                  <a:gd name="T14" fmla="+- 0 10797 227"/>
                  <a:gd name="T15" fmla="*/ 10797 h 21141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128" h="21141">
                    <a:moveTo>
                      <a:pt x="20035" y="122"/>
                    </a:moveTo>
                    <a:cubicBezTo>
                      <a:pt x="19142" y="-227"/>
                      <a:pt x="18134" y="195"/>
                      <a:pt x="17778" y="1071"/>
                    </a:cubicBezTo>
                    <a:cubicBezTo>
                      <a:pt x="14571" y="8936"/>
                      <a:pt x="8412" y="14778"/>
                      <a:pt x="1051" y="17867"/>
                    </a:cubicBezTo>
                    <a:lnTo>
                      <a:pt x="1054" y="17867"/>
                    </a:lnTo>
                    <a:cubicBezTo>
                      <a:pt x="172" y="18240"/>
                      <a:pt x="-238" y="19242"/>
                      <a:pt x="142" y="20108"/>
                    </a:cubicBezTo>
                    <a:cubicBezTo>
                      <a:pt x="522" y="20973"/>
                      <a:pt x="1543" y="21372"/>
                      <a:pt x="2425" y="21003"/>
                    </a:cubicBezTo>
                    <a:cubicBezTo>
                      <a:pt x="2459" y="20986"/>
                      <a:pt x="2476" y="20956"/>
                      <a:pt x="2514" y="20936"/>
                    </a:cubicBezTo>
                    <a:cubicBezTo>
                      <a:pt x="10651" y="17491"/>
                      <a:pt x="17459" y="11027"/>
                      <a:pt x="21002" y="2339"/>
                    </a:cubicBezTo>
                    <a:cubicBezTo>
                      <a:pt x="21361" y="1463"/>
                      <a:pt x="20927" y="472"/>
                      <a:pt x="20035" y="122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/>
              <a:p>
                <a:pPr marL="0" marR="0" lvl="0" indent="0" algn="ctr" defTabSz="22857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034" b="0" i="0" u="none" strike="noStrike" kern="1200" cap="none" spc="0" normalizeH="0" baseline="0" noProof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7" name="AutoShape 13"/>
              <p:cNvSpPr>
                <a:spLocks/>
              </p:cNvSpPr>
              <p:nvPr/>
            </p:nvSpPr>
            <p:spPr bwMode="auto">
              <a:xfrm>
                <a:off x="9275763" y="4566444"/>
                <a:ext cx="73025" cy="73819"/>
              </a:xfrm>
              <a:custGeom>
                <a:avLst/>
                <a:gdLst>
                  <a:gd name="T0" fmla="+- 0 10797 278"/>
                  <a:gd name="T1" fmla="*/ T0 w 21039"/>
                  <a:gd name="T2" fmla="+- 0 10803 281"/>
                  <a:gd name="T3" fmla="*/ 10803 h 21044"/>
                  <a:gd name="T4" fmla="+- 0 10797 278"/>
                  <a:gd name="T5" fmla="*/ T4 w 21039"/>
                  <a:gd name="T6" fmla="+- 0 10803 281"/>
                  <a:gd name="T7" fmla="*/ 10803 h 21044"/>
                  <a:gd name="T8" fmla="+- 0 10797 278"/>
                  <a:gd name="T9" fmla="*/ T8 w 21039"/>
                  <a:gd name="T10" fmla="+- 0 10803 281"/>
                  <a:gd name="T11" fmla="*/ 10803 h 21044"/>
                  <a:gd name="T12" fmla="+- 0 10797 278"/>
                  <a:gd name="T13" fmla="*/ T12 w 21039"/>
                  <a:gd name="T14" fmla="+- 0 10803 281"/>
                  <a:gd name="T15" fmla="*/ 10803 h 21044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039" h="21044">
                    <a:moveTo>
                      <a:pt x="20871" y="1248"/>
                    </a:moveTo>
                    <a:cubicBezTo>
                      <a:pt x="20411" y="197"/>
                      <a:pt x="19177" y="-281"/>
                      <a:pt x="18112" y="169"/>
                    </a:cubicBezTo>
                    <a:cubicBezTo>
                      <a:pt x="18075" y="181"/>
                      <a:pt x="18050" y="214"/>
                      <a:pt x="18021" y="226"/>
                    </a:cubicBezTo>
                    <a:cubicBezTo>
                      <a:pt x="10159" y="3562"/>
                      <a:pt x="3583" y="9820"/>
                      <a:pt x="152" y="18220"/>
                    </a:cubicBezTo>
                    <a:lnTo>
                      <a:pt x="148" y="18220"/>
                    </a:lnTo>
                    <a:cubicBezTo>
                      <a:pt x="-278" y="19278"/>
                      <a:pt x="242" y="20473"/>
                      <a:pt x="1320" y="20896"/>
                    </a:cubicBezTo>
                    <a:cubicBezTo>
                      <a:pt x="2398" y="21318"/>
                      <a:pt x="3620" y="20803"/>
                      <a:pt x="4046" y="19749"/>
                    </a:cubicBezTo>
                    <a:lnTo>
                      <a:pt x="4051" y="19749"/>
                    </a:lnTo>
                    <a:cubicBezTo>
                      <a:pt x="7068" y="12356"/>
                      <a:pt x="12856" y="6858"/>
                      <a:pt x="19764" y="3956"/>
                    </a:cubicBezTo>
                    <a:cubicBezTo>
                      <a:pt x="20830" y="3506"/>
                      <a:pt x="21322" y="2298"/>
                      <a:pt x="20871" y="1248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/>
              <a:p>
                <a:pPr marL="0" marR="0" lvl="0" indent="0" algn="ctr" defTabSz="22857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034" b="0" i="0" u="none" strike="noStrike" kern="1200" cap="none" spc="0" normalizeH="0" baseline="0" noProof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8" name="AutoShape 14"/>
              <p:cNvSpPr>
                <a:spLocks/>
              </p:cNvSpPr>
              <p:nvPr/>
            </p:nvSpPr>
            <p:spPr bwMode="auto">
              <a:xfrm>
                <a:off x="9217819" y="4508500"/>
                <a:ext cx="103981" cy="105569"/>
              </a:xfrm>
              <a:custGeom>
                <a:avLst/>
                <a:gdLst>
                  <a:gd name="T0" fmla="+- 0 10797 198"/>
                  <a:gd name="T1" fmla="*/ T0 w 21199"/>
                  <a:gd name="T2" fmla="+- 0 10802 198"/>
                  <a:gd name="T3" fmla="*/ 10802 h 21208"/>
                  <a:gd name="T4" fmla="+- 0 10797 198"/>
                  <a:gd name="T5" fmla="*/ T4 w 21199"/>
                  <a:gd name="T6" fmla="+- 0 10802 198"/>
                  <a:gd name="T7" fmla="*/ 10802 h 21208"/>
                  <a:gd name="T8" fmla="+- 0 10797 198"/>
                  <a:gd name="T9" fmla="*/ T8 w 21199"/>
                  <a:gd name="T10" fmla="+- 0 10802 198"/>
                  <a:gd name="T11" fmla="*/ 10802 h 21208"/>
                  <a:gd name="T12" fmla="+- 0 10797 198"/>
                  <a:gd name="T13" fmla="*/ T12 w 21199"/>
                  <a:gd name="T14" fmla="+- 0 10802 198"/>
                  <a:gd name="T15" fmla="*/ 10802 h 21208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199" h="21208">
                    <a:moveTo>
                      <a:pt x="21077" y="880"/>
                    </a:moveTo>
                    <a:cubicBezTo>
                      <a:pt x="20753" y="142"/>
                      <a:pt x="19881" y="-198"/>
                      <a:pt x="19129" y="117"/>
                    </a:cubicBezTo>
                    <a:cubicBezTo>
                      <a:pt x="19097" y="131"/>
                      <a:pt x="19071" y="162"/>
                      <a:pt x="19039" y="179"/>
                    </a:cubicBezTo>
                    <a:cubicBezTo>
                      <a:pt x="10706" y="3707"/>
                      <a:pt x="3739" y="10322"/>
                      <a:pt x="106" y="19208"/>
                    </a:cubicBezTo>
                    <a:cubicBezTo>
                      <a:pt x="-198" y="19957"/>
                      <a:pt x="172" y="20803"/>
                      <a:pt x="934" y="21101"/>
                    </a:cubicBezTo>
                    <a:cubicBezTo>
                      <a:pt x="1689" y="21401"/>
                      <a:pt x="2552" y="21041"/>
                      <a:pt x="2859" y="20292"/>
                    </a:cubicBezTo>
                    <a:cubicBezTo>
                      <a:pt x="6206" y="12096"/>
                      <a:pt x="12625" y="6008"/>
                      <a:pt x="20301" y="2787"/>
                    </a:cubicBezTo>
                    <a:cubicBezTo>
                      <a:pt x="21051" y="2469"/>
                      <a:pt x="21402" y="1618"/>
                      <a:pt x="21077" y="88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/>
              <a:p>
                <a:pPr marL="0" marR="0" lvl="0" indent="0" algn="ctr" defTabSz="22857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034" b="0" i="0" u="none" strike="noStrike" kern="1200" cap="none" spc="0" normalizeH="0" baseline="0" noProof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9" name="AutoShape 15"/>
              <p:cNvSpPr>
                <a:spLocks/>
              </p:cNvSpPr>
              <p:nvPr/>
            </p:nvSpPr>
            <p:spPr bwMode="auto">
              <a:xfrm>
                <a:off x="9247188" y="4537075"/>
                <a:ext cx="88107" cy="90488"/>
              </a:xfrm>
              <a:custGeom>
                <a:avLst/>
                <a:gdLst>
                  <a:gd name="T0" fmla="+- 0 10796 232"/>
                  <a:gd name="T1" fmla="*/ T0 w 21129"/>
                  <a:gd name="T2" fmla="+- 0 10804 234"/>
                  <a:gd name="T3" fmla="*/ 10804 h 21141"/>
                  <a:gd name="T4" fmla="+- 0 10796 232"/>
                  <a:gd name="T5" fmla="*/ T4 w 21129"/>
                  <a:gd name="T6" fmla="+- 0 10804 234"/>
                  <a:gd name="T7" fmla="*/ 10804 h 21141"/>
                  <a:gd name="T8" fmla="+- 0 10796 232"/>
                  <a:gd name="T9" fmla="*/ T8 w 21129"/>
                  <a:gd name="T10" fmla="+- 0 10804 234"/>
                  <a:gd name="T11" fmla="*/ 10804 h 21141"/>
                  <a:gd name="T12" fmla="+- 0 10796 232"/>
                  <a:gd name="T13" fmla="*/ T12 w 21129"/>
                  <a:gd name="T14" fmla="+- 0 10804 234"/>
                  <a:gd name="T15" fmla="*/ 10804 h 21141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129" h="21141">
                    <a:moveTo>
                      <a:pt x="20075" y="3267"/>
                    </a:moveTo>
                    <a:cubicBezTo>
                      <a:pt x="20953" y="2898"/>
                      <a:pt x="21368" y="1899"/>
                      <a:pt x="20987" y="1030"/>
                    </a:cubicBezTo>
                    <a:cubicBezTo>
                      <a:pt x="20611" y="168"/>
                      <a:pt x="19589" y="-234"/>
                      <a:pt x="18707" y="138"/>
                    </a:cubicBezTo>
                    <a:cubicBezTo>
                      <a:pt x="18670" y="152"/>
                      <a:pt x="18649" y="185"/>
                      <a:pt x="18615" y="198"/>
                    </a:cubicBezTo>
                    <a:cubicBezTo>
                      <a:pt x="10481" y="3647"/>
                      <a:pt x="3673" y="10118"/>
                      <a:pt x="124" y="18802"/>
                    </a:cubicBezTo>
                    <a:cubicBezTo>
                      <a:pt x="-232" y="19678"/>
                      <a:pt x="205" y="20666"/>
                      <a:pt x="1094" y="21019"/>
                    </a:cubicBezTo>
                    <a:cubicBezTo>
                      <a:pt x="1983" y="21366"/>
                      <a:pt x="2991" y="20946"/>
                      <a:pt x="3354" y="20071"/>
                    </a:cubicBezTo>
                    <a:cubicBezTo>
                      <a:pt x="6561" y="12205"/>
                      <a:pt x="12717" y="6360"/>
                      <a:pt x="20075" y="3274"/>
                    </a:cubicBezTo>
                    <a:cubicBezTo>
                      <a:pt x="20075" y="3274"/>
                      <a:pt x="20075" y="3267"/>
                      <a:pt x="20075" y="3267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/>
              <a:p>
                <a:pPr marL="0" marR="0" lvl="0" indent="0" algn="ctr" defTabSz="22857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034" b="0" i="0" u="none" strike="noStrike" kern="1200" cap="none" spc="0" normalizeH="0" baseline="0" noProof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sp>
          <p:nvSpPr>
            <p:cNvPr id="20" name="TextBox 29"/>
            <p:cNvSpPr txBox="1"/>
            <p:nvPr/>
          </p:nvSpPr>
          <p:spPr>
            <a:xfrm>
              <a:off x="4618873" y="3985959"/>
              <a:ext cx="779102" cy="46694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034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cs typeface="+mn-ea"/>
                  <a:sym typeface="+mn-lt"/>
                </a:rPr>
                <a:t>45%</a:t>
              </a:r>
              <a:endParaRPr kumimoji="0" lang="en-GB" sz="3034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31" name="文本框 30"/>
          <p:cNvSpPr txBox="1"/>
          <p:nvPr>
            <p:custDataLst>
              <p:tags r:id="rId8"/>
            </p:custDataLst>
          </p:nvPr>
        </p:nvSpPr>
        <p:spPr>
          <a:xfrm>
            <a:off x="1540610" y="32531"/>
            <a:ext cx="7716583" cy="49795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spc="300" dirty="0">
                <a:solidFill>
                  <a:srgbClr val="DF2720"/>
                </a:solidFill>
                <a:cs typeface="+mn-ea"/>
                <a:sym typeface="+mn-lt"/>
              </a:rPr>
              <a:t>此处添加您的标题</a:t>
            </a:r>
            <a:endParaRPr lang="en-US" altLang="zh-CN" sz="2400" spc="300" dirty="0">
              <a:solidFill>
                <a:srgbClr val="DF2720"/>
              </a:solidFill>
              <a:cs typeface="+mn-ea"/>
              <a:sym typeface="+mn-lt"/>
            </a:endParaRPr>
          </a:p>
        </p:txBody>
      </p:sp>
      <p:sp>
        <p:nvSpPr>
          <p:cNvPr id="32" name="矩形 31"/>
          <p:cNvSpPr/>
          <p:nvPr>
            <p:custDataLst>
              <p:tags r:id="rId9"/>
            </p:custDataLst>
          </p:nvPr>
        </p:nvSpPr>
        <p:spPr>
          <a:xfrm>
            <a:off x="1540610" y="538718"/>
            <a:ext cx="49936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DF2720"/>
                </a:solidFill>
                <a:cs typeface="+mn-ea"/>
                <a:sym typeface="+mn-lt"/>
              </a:rPr>
              <a:t>Please replace text, click add relevant headline</a:t>
            </a:r>
            <a:endParaRPr lang="zh-CN" altLang="en-US" dirty="0">
              <a:solidFill>
                <a:srgbClr val="DF2720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65765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5" grpId="0"/>
      <p:bldP spid="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/>
          <p:cNvGrpSpPr/>
          <p:nvPr/>
        </p:nvGrpSpPr>
        <p:grpSpPr>
          <a:xfrm>
            <a:off x="0" y="-58119"/>
            <a:ext cx="12192000" cy="6974237"/>
            <a:chOff x="0" y="-58119"/>
            <a:chExt cx="12192000" cy="6974237"/>
          </a:xfrm>
        </p:grpSpPr>
        <p:pic>
          <p:nvPicPr>
            <p:cNvPr id="25" name="图片 24" descr="图片包含 电子产品, 电路&#10;&#10;已生成极高可信度的说明"/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13" name="图片 12" descr="图片包含 天空, 户外&#10;&#10;已生成极高可信度的说明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-58119"/>
              <a:ext cx="12192000" cy="6974237"/>
            </a:xfrm>
            <a:prstGeom prst="rect">
              <a:avLst/>
            </a:prstGeom>
          </p:spPr>
        </p:pic>
        <p:pic>
          <p:nvPicPr>
            <p:cNvPr id="5" name="图片 4" descr="图片包含 事情&#10;&#10;已生成高可信度的说明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4512491"/>
              <a:ext cx="12192000" cy="2345509"/>
            </a:xfrm>
            <a:prstGeom prst="rect">
              <a:avLst/>
            </a:prstGeom>
          </p:spPr>
        </p:pic>
        <p:pic>
          <p:nvPicPr>
            <p:cNvPr id="3" name="图片 2" descr="图片包含 宗教场所, 建筑物, 喇嘛庙, 庙宇&#10;&#10;已生成极高可信度的说明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438122" y="3774075"/>
              <a:ext cx="5753878" cy="3083925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096000" y="4456166"/>
              <a:ext cx="922440" cy="1792514"/>
            </a:xfrm>
            <a:prstGeom prst="rect">
              <a:avLst/>
            </a:prstGeom>
          </p:spPr>
        </p:pic>
        <p:pic>
          <p:nvPicPr>
            <p:cNvPr id="15" name="图片 14" descr="图片包含 室内, 红色&#10;&#10;已生成极高可信度的说明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6361016"/>
              <a:ext cx="12192000" cy="526043"/>
            </a:xfrm>
            <a:prstGeom prst="rect">
              <a:avLst/>
            </a:prstGeom>
          </p:spPr>
        </p:pic>
        <p:pic>
          <p:nvPicPr>
            <p:cNvPr id="17" name="图片 16" descr="图片包含 室内, 就坐, 红色&#10;&#10;已生成极高可信度的说明"/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5834743"/>
              <a:ext cx="12192000" cy="1052316"/>
            </a:xfrm>
            <a:prstGeom prst="rect">
              <a:avLst/>
            </a:prstGeom>
          </p:spPr>
        </p:pic>
      </p:grpSp>
      <p:grpSp>
        <p:nvGrpSpPr>
          <p:cNvPr id="29" name="组合 28"/>
          <p:cNvGrpSpPr/>
          <p:nvPr/>
        </p:nvGrpSpPr>
        <p:grpSpPr>
          <a:xfrm>
            <a:off x="0" y="0"/>
            <a:ext cx="4305795" cy="1886857"/>
            <a:chOff x="0" y="0"/>
            <a:chExt cx="4305795" cy="1886857"/>
          </a:xfrm>
        </p:grpSpPr>
        <p:pic>
          <p:nvPicPr>
            <p:cNvPr id="9" name="图片 8" descr="图片包含 轮廓&#10;&#10;已生成高可信度的说明"/>
            <p:cNvPicPr>
              <a:picLocks noChangeAspect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0"/>
              <a:ext cx="4305795" cy="1886857"/>
            </a:xfrm>
            <a:prstGeom prst="rect">
              <a:avLst/>
            </a:prstGeom>
          </p:spPr>
        </p:pic>
        <p:pic>
          <p:nvPicPr>
            <p:cNvPr id="11" name="图片 10" descr="图片包含 物体&#10;&#10;已生成高可信度的说明"/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9288" y="112794"/>
              <a:ext cx="1156937" cy="872962"/>
            </a:xfrm>
            <a:prstGeom prst="rect">
              <a:avLst/>
            </a:prstGeom>
          </p:spPr>
        </p:pic>
      </p:grpSp>
      <p:pic>
        <p:nvPicPr>
          <p:cNvPr id="19" name="图片 18" descr="图片包含 事情&#10;&#10;已生成高可信度的说明"/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8202" y="3829539"/>
            <a:ext cx="3901730" cy="2988699"/>
          </a:xfrm>
          <a:prstGeom prst="rect">
            <a:avLst/>
          </a:prstGeom>
        </p:spPr>
      </p:pic>
      <p:pic>
        <p:nvPicPr>
          <p:cNvPr id="21" name="图片 20" descr="图片包含 事情, 物体&#10;&#10;已生成高可信度的说明"/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1320" y="4359593"/>
            <a:ext cx="3901730" cy="2556525"/>
          </a:xfrm>
          <a:prstGeom prst="rect">
            <a:avLst/>
          </a:prstGeom>
        </p:spPr>
      </p:pic>
      <p:pic>
        <p:nvPicPr>
          <p:cNvPr id="23" name="图片 22" descr="图片包含 事情, 物体&#10;&#10;已生成极高可信度的说明"/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9288" y="5206036"/>
            <a:ext cx="3901730" cy="1669157"/>
          </a:xfrm>
          <a:prstGeom prst="rect">
            <a:avLst/>
          </a:prstGeom>
        </p:spPr>
      </p:pic>
      <p:sp>
        <p:nvSpPr>
          <p:cNvPr id="26" name="文本框 25"/>
          <p:cNvSpPr txBox="1"/>
          <p:nvPr/>
        </p:nvSpPr>
        <p:spPr>
          <a:xfrm>
            <a:off x="2518102" y="1779423"/>
            <a:ext cx="6773008" cy="100501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5400" b="1" spc="300" dirty="0">
                <a:ln w="3175">
                  <a:noFill/>
                </a:ln>
                <a:gradFill flip="none" rotWithShape="1">
                  <a:gsLst>
                    <a:gs pos="0">
                      <a:srgbClr val="C00000">
                        <a:shade val="30000"/>
                        <a:satMod val="115000"/>
                      </a:srgbClr>
                    </a:gs>
                    <a:gs pos="50000">
                      <a:srgbClr val="C00000">
                        <a:shade val="67500"/>
                        <a:satMod val="115000"/>
                      </a:srgbClr>
                    </a:gs>
                    <a:gs pos="100000">
                      <a:srgbClr val="C00000">
                        <a:shade val="100000"/>
                        <a:satMod val="115000"/>
                      </a:srgbClr>
                    </a:gs>
                  </a:gsLst>
                  <a:lin ang="2700000" scaled="1"/>
                  <a:tileRect/>
                </a:gradFill>
                <a:cs typeface="+mn-ea"/>
                <a:sym typeface="+mn-lt"/>
              </a:rPr>
              <a:t>社会主义      价值观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6758889" y="416449"/>
            <a:ext cx="1659429" cy="203600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1500" b="1" dirty="0">
                <a:ln w="0">
                  <a:noFill/>
                </a:ln>
                <a:gradFill flip="none" rotWithShape="1">
                  <a:gsLst>
                    <a:gs pos="0">
                      <a:srgbClr val="C00000">
                        <a:shade val="30000"/>
                        <a:satMod val="115000"/>
                      </a:srgbClr>
                    </a:gs>
                    <a:gs pos="50000">
                      <a:srgbClr val="C00000">
                        <a:shade val="67500"/>
                        <a:satMod val="115000"/>
                      </a:srgbClr>
                    </a:gs>
                    <a:gs pos="100000">
                      <a:srgbClr val="C00000">
                        <a:shade val="100000"/>
                        <a:satMod val="11500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cs typeface="+mn-ea"/>
                <a:sym typeface="+mn-lt"/>
              </a:rPr>
              <a:t>心</a:t>
            </a:r>
          </a:p>
        </p:txBody>
      </p:sp>
      <p:sp>
        <p:nvSpPr>
          <p:cNvPr id="28" name="矩形 27"/>
          <p:cNvSpPr/>
          <p:nvPr/>
        </p:nvSpPr>
        <p:spPr>
          <a:xfrm>
            <a:off x="5382182" y="888912"/>
            <a:ext cx="1659429" cy="18620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1500" b="1" dirty="0">
                <a:ln w="0">
                  <a:noFill/>
                </a:ln>
                <a:gradFill flip="none" rotWithShape="1">
                  <a:gsLst>
                    <a:gs pos="0">
                      <a:srgbClr val="C00000">
                        <a:shade val="30000"/>
                        <a:satMod val="115000"/>
                      </a:srgbClr>
                    </a:gs>
                    <a:gs pos="50000">
                      <a:srgbClr val="C00000">
                        <a:shade val="67500"/>
                        <a:satMod val="115000"/>
                      </a:srgbClr>
                    </a:gs>
                    <a:gs pos="100000">
                      <a:srgbClr val="C00000">
                        <a:shade val="100000"/>
                        <a:satMod val="115000"/>
                      </a:srgbClr>
                    </a:gs>
                  </a:gsLst>
                  <a:lin ang="2700000" scaled="1"/>
                  <a:tileRect/>
                </a:gradFill>
                <a:cs typeface="+mn-ea"/>
                <a:sym typeface="+mn-lt"/>
              </a:rPr>
              <a:t>核</a:t>
            </a:r>
          </a:p>
        </p:txBody>
      </p:sp>
      <p:sp>
        <p:nvSpPr>
          <p:cNvPr id="31" name="矩形 30"/>
          <p:cNvSpPr/>
          <p:nvPr/>
        </p:nvSpPr>
        <p:spPr>
          <a:xfrm>
            <a:off x="1452395" y="2807648"/>
            <a:ext cx="928721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5400" spc="300" dirty="0">
                <a:solidFill>
                  <a:srgbClr val="C00000"/>
                </a:solidFill>
                <a:cs typeface="+mn-ea"/>
                <a:sym typeface="+mn-lt"/>
              </a:rPr>
              <a:t>感谢您的聆听</a:t>
            </a:r>
          </a:p>
        </p:txBody>
      </p:sp>
      <p:sp>
        <p:nvSpPr>
          <p:cNvPr id="33" name="文本框 32"/>
          <p:cNvSpPr txBox="1"/>
          <p:nvPr/>
        </p:nvSpPr>
        <p:spPr>
          <a:xfrm>
            <a:off x="4169831" y="3784814"/>
            <a:ext cx="3868367" cy="39658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rgbClr val="C00000"/>
                </a:solidFill>
                <a:cs typeface="+mn-ea"/>
                <a:sym typeface="+mn-lt"/>
              </a:rPr>
              <a:t>-</a:t>
            </a:r>
            <a:r>
              <a:rPr lang="zh-CN" altLang="en-US" dirty="0">
                <a:solidFill>
                  <a:srgbClr val="C00000"/>
                </a:solidFill>
                <a:cs typeface="+mn-ea"/>
                <a:sym typeface="+mn-lt"/>
              </a:rPr>
              <a:t>最新动态会议，工作报告 </a:t>
            </a:r>
            <a:r>
              <a:rPr lang="en-US" altLang="zh-CN" dirty="0">
                <a:solidFill>
                  <a:srgbClr val="C00000"/>
                </a:solidFill>
                <a:cs typeface="+mn-ea"/>
                <a:sym typeface="+mn-lt"/>
              </a:rPr>
              <a:t>PPT</a:t>
            </a:r>
            <a:r>
              <a:rPr lang="zh-CN" altLang="en-US" dirty="0">
                <a:solidFill>
                  <a:srgbClr val="C00000"/>
                </a:solidFill>
                <a:cs typeface="+mn-ea"/>
                <a:sym typeface="+mn-lt"/>
              </a:rPr>
              <a:t>模板</a:t>
            </a:r>
            <a:r>
              <a:rPr lang="en-US" altLang="zh-CN" dirty="0">
                <a:solidFill>
                  <a:srgbClr val="C00000"/>
                </a:solidFill>
                <a:cs typeface="+mn-ea"/>
                <a:sym typeface="+mn-lt"/>
              </a:rPr>
              <a:t>-</a:t>
            </a:r>
            <a:endParaRPr lang="zh-CN" altLang="en-US" dirty="0">
              <a:solidFill>
                <a:srgbClr val="C00000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82977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000"/>
                            </p:stCondLst>
                            <p:childTnLst>
                              <p:par>
                                <p:cTn id="3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500"/>
                            </p:stCondLst>
                            <p:childTnLst>
                              <p:par>
                                <p:cTn id="4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6000"/>
                            </p:stCondLst>
                            <p:childTnLst>
                              <p:par>
                                <p:cTn id="54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  <p:bldP spid="28" grpId="0"/>
      <p:bldP spid="31" grpId="0"/>
      <p:bldP spid="3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063553" y="4437112"/>
            <a:ext cx="9025003" cy="21602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</a:t>
            </a:r>
            <a:r>
              <a:rPr lang="zh-CN" altLang="en-US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板：       </a:t>
            </a:r>
            <a:r>
              <a:rPr lang="en-US" altLang="zh-CN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www.1ppt.com/moban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en-US" altLang="zh-CN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</a:t>
            </a:r>
            <a:r>
              <a:rPr lang="zh-CN" altLang="en-US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行业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模板：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3"/>
              </a:rPr>
              <a:t>www.1ppt.com/hangye/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  <a:p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节日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模板：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4"/>
              </a:rPr>
              <a:t>www.1ppt.com/jieri/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</a:t>
            </a:r>
            <a:r>
              <a:rPr lang="en-US" altLang="zh-CN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PPT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素</a:t>
            </a:r>
            <a:r>
              <a:rPr lang="zh-CN" altLang="en-US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材：       </a:t>
            </a:r>
            <a:r>
              <a:rPr lang="en-US" altLang="zh-CN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5"/>
              </a:rPr>
              <a:t>www.1ppt.com/sucai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5"/>
              </a:rPr>
              <a:t>/</a:t>
            </a:r>
            <a:endParaRPr lang="en-US" altLang="zh-CN" sz="1100" dirty="0">
              <a:solidFill>
                <a:srgbClr val="EEECE1">
                  <a:lumMod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背景图片：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6"/>
              </a:rPr>
              <a:t>www.1ppt.com/beijing/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en-US" altLang="zh-CN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PPT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</a:t>
            </a:r>
            <a:r>
              <a:rPr lang="zh-CN" altLang="en-US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表：       </a:t>
            </a:r>
            <a:r>
              <a:rPr lang="en-US" altLang="zh-CN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7"/>
              </a:rPr>
              <a:t>www.1ppt.com/tubiao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7"/>
              </a:rPr>
              <a:t>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</a:p>
          <a:p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优秀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下载：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8"/>
              </a:rPr>
              <a:t>www.1ppt.com/xiazai/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r>
              <a:rPr lang="en-US" altLang="zh-CN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PPT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教程</a:t>
            </a:r>
            <a:r>
              <a:rPr lang="zh-CN" altLang="en-US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       </a:t>
            </a:r>
            <a:r>
              <a:rPr lang="en-US" altLang="zh-CN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9"/>
              </a:rPr>
              <a:t>www.1ppt.com/powerpoint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9"/>
              </a:rPr>
              <a:t>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</a:p>
          <a:p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Word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教程</a:t>
            </a:r>
            <a:r>
              <a:rPr lang="zh-CN" altLang="en-US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    </a:t>
            </a:r>
            <a:r>
              <a:rPr lang="en-US" altLang="zh-CN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0"/>
              </a:rPr>
              <a:t>www.1ppt.com/word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0"/>
              </a:rPr>
              <a:t>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r>
              <a:rPr lang="en-US" altLang="zh-CN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Excel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教程</a:t>
            </a:r>
            <a:r>
              <a:rPr lang="zh-CN" altLang="en-US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     </a:t>
            </a:r>
            <a:r>
              <a:rPr lang="en-US" altLang="zh-CN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1"/>
              </a:rPr>
              <a:t>www.1ppt.com/excel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1"/>
              </a:rPr>
              <a:t>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</a:p>
          <a:p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个人简历</a:t>
            </a:r>
            <a:r>
              <a:rPr lang="zh-CN" altLang="en-US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      </a:t>
            </a:r>
            <a:r>
              <a:rPr lang="en-US" altLang="zh-CN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2"/>
              </a:rPr>
              <a:t>www.1ppt.com/jianli/</a:t>
            </a:r>
            <a:r>
              <a:rPr lang="en-US" altLang="zh-CN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   PPT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</a:t>
            </a:r>
            <a:r>
              <a:rPr lang="zh-CN" altLang="en-US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件：       </a:t>
            </a:r>
            <a:r>
              <a:rPr lang="en-US" altLang="zh-CN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3"/>
              </a:rPr>
              <a:t>www.1ppt.com/kejian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3"/>
              </a:rPr>
              <a:t>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  <a:p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手抄报</a:t>
            </a:r>
            <a:r>
              <a:rPr lang="zh-CN" altLang="en-US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          </a:t>
            </a:r>
            <a:r>
              <a:rPr lang="en-US" altLang="zh-CN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4"/>
              </a:rPr>
              <a:t>www.1ppt.com/shouchaobao/</a:t>
            </a:r>
            <a:r>
              <a:rPr lang="en-US" altLang="zh-CN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</a:t>
            </a:r>
            <a:r>
              <a:rPr lang="zh-CN" altLang="en-US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题</a:t>
            </a:r>
            <a:r>
              <a:rPr lang="zh-CN" altLang="en-US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下载：      </a:t>
            </a:r>
            <a:r>
              <a:rPr lang="en-US" altLang="zh-CN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5"/>
              </a:rPr>
              <a:t>www.1ppt.com/shiti/</a:t>
            </a:r>
            <a:r>
              <a:rPr lang="en-US" altLang="zh-CN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</a:p>
          <a:p>
            <a:r>
              <a:rPr lang="zh-CN" altLang="en-US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教案下载：      </a:t>
            </a:r>
            <a:r>
              <a:rPr lang="en-US" altLang="zh-CN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6"/>
              </a:rPr>
              <a:t>www.1ppt.com/jiaoan/</a:t>
            </a:r>
            <a:r>
              <a:rPr lang="en-US" altLang="zh-CN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 </a:t>
            </a:r>
            <a:r>
              <a:rPr lang="zh-CN" altLang="en-US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字体下载：      </a:t>
            </a:r>
            <a:r>
              <a:rPr lang="en-US" altLang="zh-CN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7"/>
              </a:rPr>
              <a:t>www.1ppt.com/ziti/</a:t>
            </a:r>
            <a:r>
              <a:rPr lang="en-US" altLang="zh-CN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r>
              <a:rPr lang="en-US" altLang="zh-CN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</a:t>
            </a:r>
            <a:endParaRPr lang="zh-CN" altLang="en-US" sz="1100" dirty="0">
              <a:solidFill>
                <a:srgbClr val="EEECE1">
                  <a:lumMod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Rectangle 17"/>
          <p:cNvSpPr>
            <a:spLocks noChangeArrowheads="1"/>
          </p:cNvSpPr>
          <p:nvPr/>
        </p:nvSpPr>
        <p:spPr bwMode="gray">
          <a:xfrm>
            <a:off x="0" y="2998275"/>
            <a:ext cx="12192000" cy="1366829"/>
          </a:xfrm>
          <a:prstGeom prst="rect">
            <a:avLst/>
          </a:prstGeom>
          <a:solidFill>
            <a:schemeClr val="tx2">
              <a:lumMod val="75000"/>
            </a:scheme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zh-CN" altLang="en-US" kern="0" dirty="0">
              <a:solidFill>
                <a:srgbClr val="005397"/>
              </a:solidFill>
              <a:latin typeface="Arial"/>
              <a:ea typeface="微软雅黑"/>
            </a:endParaRPr>
          </a:p>
        </p:txBody>
      </p:sp>
      <p:sp>
        <p:nvSpPr>
          <p:cNvPr id="15" name="Rectangle 3"/>
          <p:cNvSpPr>
            <a:spLocks noChangeArrowheads="1"/>
          </p:cNvSpPr>
          <p:nvPr/>
        </p:nvSpPr>
        <p:spPr bwMode="auto">
          <a:xfrm>
            <a:off x="528408" y="3097348"/>
            <a:ext cx="5471583" cy="1195751"/>
          </a:xfrm>
          <a:prstGeom prst="rect">
            <a:avLst/>
          </a:prstGeom>
          <a:noFill/>
          <a:ln w="3175" algn="ctr">
            <a:noFill/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Bef>
                <a:spcPct val="20000"/>
              </a:spcBef>
              <a:buClr>
                <a:srgbClr val="5B8CC1"/>
              </a:buClr>
              <a:buFont typeface="Wingdings" pitchFamily="2" charset="2"/>
              <a:buNone/>
              <a:defRPr/>
            </a:pPr>
            <a:r>
              <a:rPr lang="zh-CN" altLang="en-US" sz="2000" b="1" kern="0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可以在下列情况使用</a:t>
            </a:r>
            <a:endParaRPr lang="zh-CN" altLang="en-US" sz="1200" kern="0" dirty="0" smtClean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  <a:buClr>
                <a:srgbClr val="5B8CC1"/>
              </a:buClr>
              <a:buFont typeface="Wingdings" pitchFamily="2" charset="2"/>
              <a:buChar char="n"/>
              <a:defRPr/>
            </a:pPr>
            <a:r>
              <a:rPr lang="zh-CN" altLang="en-US" sz="1200" kern="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个</a:t>
            </a:r>
            <a:r>
              <a:rPr lang="zh-CN" altLang="en-US" sz="1200" kern="0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人学习、研究。</a:t>
            </a:r>
          </a:p>
          <a:p>
            <a:pPr>
              <a:lnSpc>
                <a:spcPct val="150000"/>
              </a:lnSpc>
              <a:buClr>
                <a:srgbClr val="5B8CC1"/>
              </a:buClr>
              <a:buFont typeface="Wingdings" pitchFamily="2" charset="2"/>
              <a:buChar char="n"/>
              <a:defRPr/>
            </a:pPr>
            <a:r>
              <a:rPr lang="zh-CN" altLang="en-US" sz="1200" kern="0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拷贝模板中的内容用于其它幻灯片母版中使用。</a:t>
            </a:r>
          </a:p>
        </p:txBody>
      </p:sp>
      <p:sp>
        <p:nvSpPr>
          <p:cNvPr id="16" name="Rectangle 4"/>
          <p:cNvSpPr>
            <a:spLocks noChangeArrowheads="1"/>
          </p:cNvSpPr>
          <p:nvPr/>
        </p:nvSpPr>
        <p:spPr bwMode="auto">
          <a:xfrm>
            <a:off x="6096000" y="3097348"/>
            <a:ext cx="5471584" cy="1195751"/>
          </a:xfrm>
          <a:prstGeom prst="rect">
            <a:avLst/>
          </a:prstGeom>
          <a:noFill/>
          <a:ln w="3175" algn="ctr">
            <a:noFill/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Bef>
                <a:spcPct val="20000"/>
              </a:spcBef>
              <a:buClr>
                <a:srgbClr val="5B8CC1"/>
              </a:buClr>
              <a:buFont typeface="Wingdings" pitchFamily="2" charset="2"/>
              <a:buNone/>
              <a:defRPr/>
            </a:pPr>
            <a:r>
              <a:rPr lang="zh-CN" altLang="en-US" sz="2000" b="1" kern="0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不可以在以下情况使用</a:t>
            </a:r>
            <a:endParaRPr lang="zh-CN" altLang="en-US" sz="1050" b="1" kern="0" dirty="0" smtClean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  <a:buClr>
                <a:srgbClr val="5B8CC1"/>
              </a:buClr>
              <a:buFont typeface="Wingdings" pitchFamily="2" charset="2"/>
              <a:buChar char="n"/>
              <a:defRPr/>
            </a:pPr>
            <a:r>
              <a:rPr lang="zh-CN" altLang="en-US" sz="1200" kern="0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任何形式的在线付费下载。</a:t>
            </a:r>
          </a:p>
          <a:p>
            <a:pPr>
              <a:lnSpc>
                <a:spcPct val="150000"/>
              </a:lnSpc>
              <a:buClr>
                <a:srgbClr val="5B8CC1"/>
              </a:buClr>
              <a:buFont typeface="Wingdings" pitchFamily="2" charset="2"/>
              <a:buChar char="n"/>
              <a:defRPr/>
            </a:pPr>
            <a:r>
              <a:rPr lang="zh-CN" altLang="en-US" sz="1200" kern="0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刻录光碟销售。</a:t>
            </a:r>
            <a:endParaRPr lang="zh-CN" altLang="en-GB" sz="1200" kern="0" dirty="0" smtClean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7369" y="356248"/>
            <a:ext cx="7893049" cy="2352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21822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组合 69"/>
          <p:cNvGrpSpPr/>
          <p:nvPr/>
        </p:nvGrpSpPr>
        <p:grpSpPr>
          <a:xfrm>
            <a:off x="0" y="-58119"/>
            <a:ext cx="12192000" cy="6974237"/>
            <a:chOff x="0" y="-58119"/>
            <a:chExt cx="12192000" cy="6974237"/>
          </a:xfrm>
        </p:grpSpPr>
        <p:pic>
          <p:nvPicPr>
            <p:cNvPr id="71" name="图片 70" descr="图片包含 电子产品, 电路&#10;&#10;已生成极高可信度的说明"/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72" name="图片 71" descr="图片包含 天空, 户外&#10;&#10;已生成极高可信度的说明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-58119"/>
              <a:ext cx="12192000" cy="6974237"/>
            </a:xfrm>
            <a:prstGeom prst="rect">
              <a:avLst/>
            </a:prstGeom>
          </p:spPr>
        </p:pic>
        <p:pic>
          <p:nvPicPr>
            <p:cNvPr id="73" name="图片 72" descr="图片包含 事情&#10;&#10;已生成高可信度的说明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4512491"/>
              <a:ext cx="12192000" cy="2345509"/>
            </a:xfrm>
            <a:prstGeom prst="rect">
              <a:avLst/>
            </a:prstGeom>
          </p:spPr>
        </p:pic>
        <p:pic>
          <p:nvPicPr>
            <p:cNvPr id="74" name="图片 73" descr="图片包含 宗教场所, 建筑物, 喇嘛庙, 庙宇&#10;&#10;已生成极高可信度的说明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438122" y="3774075"/>
              <a:ext cx="5753878" cy="3083925"/>
            </a:xfrm>
            <a:prstGeom prst="rect">
              <a:avLst/>
            </a:prstGeom>
          </p:spPr>
        </p:pic>
        <p:pic>
          <p:nvPicPr>
            <p:cNvPr id="75" name="图片 74"/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096000" y="4456166"/>
              <a:ext cx="922440" cy="1792514"/>
            </a:xfrm>
            <a:prstGeom prst="rect">
              <a:avLst/>
            </a:prstGeom>
          </p:spPr>
        </p:pic>
        <p:pic>
          <p:nvPicPr>
            <p:cNvPr id="76" name="图片 75" descr="图片包含 室内, 红色&#10;&#10;已生成极高可信度的说明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6361016"/>
              <a:ext cx="12192000" cy="526043"/>
            </a:xfrm>
            <a:prstGeom prst="rect">
              <a:avLst/>
            </a:prstGeom>
          </p:spPr>
        </p:pic>
        <p:pic>
          <p:nvPicPr>
            <p:cNvPr id="77" name="图片 76" descr="图片包含 室内, 就坐, 红色&#10;&#10;已生成极高可信度的说明"/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5834743"/>
              <a:ext cx="12192000" cy="1052316"/>
            </a:xfrm>
            <a:prstGeom prst="rect">
              <a:avLst/>
            </a:prstGeom>
          </p:spPr>
        </p:pic>
      </p:grpSp>
      <p:grpSp>
        <p:nvGrpSpPr>
          <p:cNvPr id="78" name="组合 77"/>
          <p:cNvGrpSpPr/>
          <p:nvPr/>
        </p:nvGrpSpPr>
        <p:grpSpPr>
          <a:xfrm>
            <a:off x="0" y="0"/>
            <a:ext cx="4305795" cy="1886857"/>
            <a:chOff x="0" y="0"/>
            <a:chExt cx="4305795" cy="1886857"/>
          </a:xfrm>
        </p:grpSpPr>
        <p:pic>
          <p:nvPicPr>
            <p:cNvPr id="79" name="图片 78" descr="图片包含 轮廓&#10;&#10;已生成高可信度的说明"/>
            <p:cNvPicPr>
              <a:picLocks noChangeAspect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0"/>
              <a:ext cx="4305795" cy="1886857"/>
            </a:xfrm>
            <a:prstGeom prst="rect">
              <a:avLst/>
            </a:prstGeom>
          </p:spPr>
        </p:pic>
        <p:pic>
          <p:nvPicPr>
            <p:cNvPr id="80" name="图片 79" descr="图片包含 物体&#10;&#10;已生成高可信度的说明"/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9288" y="112794"/>
              <a:ext cx="1156937" cy="872962"/>
            </a:xfrm>
            <a:prstGeom prst="rect">
              <a:avLst/>
            </a:prstGeom>
          </p:spPr>
        </p:pic>
      </p:grpSp>
      <p:pic>
        <p:nvPicPr>
          <p:cNvPr id="81" name="图片 80" descr="图片包含 事情&#10;&#10;已生成高可信度的说明"/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8202" y="3829539"/>
            <a:ext cx="3901730" cy="2988699"/>
          </a:xfrm>
          <a:prstGeom prst="rect">
            <a:avLst/>
          </a:prstGeom>
        </p:spPr>
      </p:pic>
      <p:pic>
        <p:nvPicPr>
          <p:cNvPr id="82" name="图片 81" descr="图片包含 事情, 物体&#10;&#10;已生成高可信度的说明"/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1320" y="4359593"/>
            <a:ext cx="3901730" cy="2556525"/>
          </a:xfrm>
          <a:prstGeom prst="rect">
            <a:avLst/>
          </a:prstGeom>
        </p:spPr>
      </p:pic>
      <p:pic>
        <p:nvPicPr>
          <p:cNvPr id="83" name="图片 82" descr="图片包含 事情, 物体&#10;&#10;已生成极高可信度的说明"/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9288" y="5206036"/>
            <a:ext cx="3901730" cy="1669157"/>
          </a:xfrm>
          <a:prstGeom prst="rect">
            <a:avLst/>
          </a:prstGeom>
        </p:spPr>
      </p:pic>
      <p:sp>
        <p:nvSpPr>
          <p:cNvPr id="36" name="文本框 35"/>
          <p:cNvSpPr txBox="1"/>
          <p:nvPr/>
        </p:nvSpPr>
        <p:spPr>
          <a:xfrm>
            <a:off x="4049654" y="1909004"/>
            <a:ext cx="4092692" cy="70076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3600" spc="300" dirty="0">
                <a:solidFill>
                  <a:srgbClr val="DF2720"/>
                </a:solidFill>
                <a:cs typeface="+mn-ea"/>
                <a:sym typeface="+mn-lt"/>
              </a:rPr>
              <a:t>第一部分</a:t>
            </a:r>
          </a:p>
        </p:txBody>
      </p:sp>
      <p:sp>
        <p:nvSpPr>
          <p:cNvPr id="37" name="文本框 36"/>
          <p:cNvSpPr txBox="1"/>
          <p:nvPr/>
        </p:nvSpPr>
        <p:spPr>
          <a:xfrm>
            <a:off x="1974995" y="2612113"/>
            <a:ext cx="8242010" cy="835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4400" spc="300" dirty="0">
                <a:solidFill>
                  <a:srgbClr val="DF2720"/>
                </a:solidFill>
                <a:cs typeface="+mn-ea"/>
                <a:sym typeface="+mn-lt"/>
              </a:rPr>
              <a:t>此处添加您的标题</a:t>
            </a:r>
            <a:r>
              <a:rPr lang="en-US" altLang="zh-CN" sz="4400" spc="300" dirty="0">
                <a:solidFill>
                  <a:srgbClr val="DF2720"/>
                </a:solidFill>
                <a:cs typeface="+mn-ea"/>
                <a:sym typeface="+mn-lt"/>
              </a:rPr>
              <a:t>01</a:t>
            </a:r>
          </a:p>
        </p:txBody>
      </p:sp>
      <p:sp>
        <p:nvSpPr>
          <p:cNvPr id="38" name="矩形 37"/>
          <p:cNvSpPr/>
          <p:nvPr/>
        </p:nvSpPr>
        <p:spPr>
          <a:xfrm>
            <a:off x="3214914" y="3482544"/>
            <a:ext cx="576217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Please replace text, click add relevant headline, modify the text content, also can copy your content to this directly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508042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000"/>
                            </p:stCondLst>
                            <p:childTnLst>
                              <p:par>
                                <p:cTn id="3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650"/>
                            </p:stCondLst>
                            <p:childTnLst>
                              <p:par>
                                <p:cTn id="3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600"/>
                            </p:stCondLst>
                            <p:childTnLst>
                              <p:par>
                                <p:cTn id="44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900" decel="100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7" grpId="0"/>
      <p:bldP spid="3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/>
          <p:cNvSpPr>
            <a:spLocks noGrp="1"/>
          </p:cNvSpPr>
          <p:nvPr>
            <p:ph type="body" sz="half" idx="15"/>
          </p:nvPr>
        </p:nvSpPr>
        <p:spPr/>
        <p:txBody>
          <a:bodyPr/>
          <a:lstStyle/>
          <a:p>
            <a:r>
              <a:rPr lang="en-US" dirty="0">
                <a:cs typeface="+mn-ea"/>
                <a:sym typeface="+mn-lt"/>
              </a:rPr>
              <a:t>is on a beginning section which tstates the purposet an the ofT writing. This is generally followed by the body and</a:t>
            </a:r>
          </a:p>
          <a:p>
            <a:endParaRPr lang="en-US" dirty="0">
              <a:cs typeface="+mn-ea"/>
              <a:sym typeface="+mn-lt"/>
            </a:endParaRPr>
          </a:p>
        </p:txBody>
      </p:sp>
      <p:sp>
        <p:nvSpPr>
          <p:cNvPr id="18" name="Text Placeholder 17"/>
          <p:cNvSpPr>
            <a:spLocks noGrp="1"/>
          </p:cNvSpPr>
          <p:nvPr>
            <p:ph type="body" sz="half" idx="17"/>
          </p:nvPr>
        </p:nvSpPr>
        <p:spPr/>
        <p:txBody>
          <a:bodyPr/>
          <a:lstStyle/>
          <a:p>
            <a:r>
              <a:rPr lang="en-US" dirty="0">
                <a:cs typeface="+mn-ea"/>
                <a:sym typeface="+mn-lt"/>
              </a:rPr>
              <a:t>Title Gose Here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half" idx="19"/>
          </p:nvPr>
        </p:nvSpPr>
        <p:spPr/>
        <p:txBody>
          <a:bodyPr/>
          <a:lstStyle/>
          <a:p>
            <a:r>
              <a:rPr lang="en-US" dirty="0">
                <a:cs typeface="+mn-ea"/>
                <a:sym typeface="+mn-lt"/>
              </a:rPr>
              <a:t>is on a beginning section which tstates the purposet an the ofT writing. This is generally followed by the body and</a:t>
            </a:r>
          </a:p>
          <a:p>
            <a:endParaRPr lang="en-US" dirty="0">
              <a:cs typeface="+mn-ea"/>
              <a:sym typeface="+mn-lt"/>
            </a:endParaRPr>
          </a:p>
        </p:txBody>
      </p:sp>
      <p:sp>
        <p:nvSpPr>
          <p:cNvPr id="21" name="Text Placeholder 20"/>
          <p:cNvSpPr>
            <a:spLocks noGrp="1"/>
          </p:cNvSpPr>
          <p:nvPr>
            <p:ph type="body" sz="half" idx="20"/>
          </p:nvPr>
        </p:nvSpPr>
        <p:spPr/>
        <p:txBody>
          <a:bodyPr/>
          <a:lstStyle/>
          <a:p>
            <a:r>
              <a:rPr lang="en-US" dirty="0">
                <a:cs typeface="+mn-ea"/>
                <a:sym typeface="+mn-lt"/>
              </a:rPr>
              <a:t>Title Gose Here</a:t>
            </a:r>
          </a:p>
        </p:txBody>
      </p:sp>
      <p:sp>
        <p:nvSpPr>
          <p:cNvPr id="23" name="Text Placeholder 22"/>
          <p:cNvSpPr>
            <a:spLocks noGrp="1"/>
          </p:cNvSpPr>
          <p:nvPr>
            <p:ph type="body" sz="half" idx="22"/>
          </p:nvPr>
        </p:nvSpPr>
        <p:spPr/>
        <p:txBody>
          <a:bodyPr/>
          <a:lstStyle/>
          <a:p>
            <a:r>
              <a:rPr lang="en-US" dirty="0">
                <a:cs typeface="+mn-ea"/>
                <a:sym typeface="+mn-lt"/>
              </a:rPr>
              <a:t>is on a beginning section which tstates the purposet an the ofT writing. This is generally followed by the body and</a:t>
            </a:r>
          </a:p>
          <a:p>
            <a:endParaRPr lang="en-US" dirty="0">
              <a:cs typeface="+mn-ea"/>
              <a:sym typeface="+mn-lt"/>
            </a:endParaRPr>
          </a:p>
        </p:txBody>
      </p:sp>
      <p:sp>
        <p:nvSpPr>
          <p:cNvPr id="24" name="Text Placeholder 23"/>
          <p:cNvSpPr>
            <a:spLocks noGrp="1"/>
          </p:cNvSpPr>
          <p:nvPr>
            <p:ph type="body" sz="half" idx="23"/>
          </p:nvPr>
        </p:nvSpPr>
        <p:spPr/>
        <p:txBody>
          <a:bodyPr/>
          <a:lstStyle/>
          <a:p>
            <a:r>
              <a:rPr lang="en-US" dirty="0">
                <a:cs typeface="+mn-ea"/>
                <a:sym typeface="+mn-lt"/>
              </a:rPr>
              <a:t>Title Gose Here</a:t>
            </a:r>
          </a:p>
        </p:txBody>
      </p:sp>
      <p:sp>
        <p:nvSpPr>
          <p:cNvPr id="26" name="Text Placeholder 25"/>
          <p:cNvSpPr>
            <a:spLocks noGrp="1"/>
          </p:cNvSpPr>
          <p:nvPr>
            <p:ph type="body" sz="half" idx="25"/>
          </p:nvPr>
        </p:nvSpPr>
        <p:spPr/>
        <p:txBody>
          <a:bodyPr/>
          <a:lstStyle/>
          <a:p>
            <a:r>
              <a:rPr lang="en-US" dirty="0">
                <a:cs typeface="+mn-ea"/>
                <a:sym typeface="+mn-lt"/>
              </a:rPr>
              <a:t>is on a beginning section which tstates the purposet an the ofT writing. This is generally followed by the body and</a:t>
            </a:r>
          </a:p>
          <a:p>
            <a:endParaRPr lang="en-US" b="1" dirty="0">
              <a:cs typeface="+mn-ea"/>
              <a:sym typeface="+mn-lt"/>
            </a:endParaRPr>
          </a:p>
        </p:txBody>
      </p:sp>
      <p:sp>
        <p:nvSpPr>
          <p:cNvPr id="27" name="Text Placeholder 26"/>
          <p:cNvSpPr>
            <a:spLocks noGrp="1"/>
          </p:cNvSpPr>
          <p:nvPr>
            <p:ph type="body" sz="half" idx="26"/>
          </p:nvPr>
        </p:nvSpPr>
        <p:spPr/>
        <p:txBody>
          <a:bodyPr/>
          <a:lstStyle/>
          <a:p>
            <a:r>
              <a:rPr lang="en-US" dirty="0">
                <a:cs typeface="+mn-ea"/>
                <a:sym typeface="+mn-lt"/>
              </a:rPr>
              <a:t>Title Gose Here</a:t>
            </a:r>
          </a:p>
        </p:txBody>
      </p:sp>
      <p:pic>
        <p:nvPicPr>
          <p:cNvPr id="19" name="图片占位符 18"/>
          <p:cNvPicPr>
            <a:picLocks noGrp="1" noChangeAspect="1"/>
          </p:cNvPicPr>
          <p:nvPr>
            <p:ph type="pic" sz="quarter" idx="10"/>
          </p:nvPr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25" name="图片占位符 24"/>
          <p:cNvPicPr>
            <a:picLocks noGrp="1" noChangeAspect="1"/>
          </p:cNvPicPr>
          <p:nvPr>
            <p:ph type="pic" sz="quarter" idx="18"/>
          </p:nvPr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29" name="图片占位符 28"/>
          <p:cNvPicPr>
            <a:picLocks noGrp="1" noChangeAspect="1"/>
          </p:cNvPicPr>
          <p:nvPr>
            <p:ph type="pic" sz="quarter" idx="21"/>
          </p:nvPr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31" name="图片占位符 30"/>
          <p:cNvPicPr>
            <a:picLocks noGrp="1" noChangeAspect="1"/>
          </p:cNvPicPr>
          <p:nvPr>
            <p:ph type="pic" sz="quarter" idx="24"/>
          </p:nvPr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14" name="文本框 13"/>
          <p:cNvSpPr txBox="1"/>
          <p:nvPr>
            <p:custDataLst>
              <p:tags r:id="rId1"/>
            </p:custDataLst>
          </p:nvPr>
        </p:nvSpPr>
        <p:spPr>
          <a:xfrm>
            <a:off x="1540610" y="32531"/>
            <a:ext cx="7716583" cy="49795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spc="300" dirty="0">
                <a:solidFill>
                  <a:srgbClr val="DF2720"/>
                </a:solidFill>
                <a:cs typeface="+mn-ea"/>
                <a:sym typeface="+mn-lt"/>
              </a:rPr>
              <a:t>此处添加您的标题</a:t>
            </a:r>
            <a:endParaRPr lang="en-US" altLang="zh-CN" sz="2400" spc="300" dirty="0">
              <a:solidFill>
                <a:srgbClr val="DF2720"/>
              </a:solidFill>
              <a:cs typeface="+mn-ea"/>
              <a:sym typeface="+mn-lt"/>
            </a:endParaRPr>
          </a:p>
        </p:txBody>
      </p:sp>
      <p:sp>
        <p:nvSpPr>
          <p:cNvPr id="15" name="矩形 14"/>
          <p:cNvSpPr/>
          <p:nvPr>
            <p:custDataLst>
              <p:tags r:id="rId2"/>
            </p:custDataLst>
          </p:nvPr>
        </p:nvSpPr>
        <p:spPr>
          <a:xfrm>
            <a:off x="1540610" y="538718"/>
            <a:ext cx="49936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DF2720"/>
                </a:solidFill>
                <a:cs typeface="+mn-ea"/>
                <a:sym typeface="+mn-lt"/>
              </a:rPr>
              <a:t>Please replace text, click add relevant headline</a:t>
            </a:r>
            <a:endParaRPr lang="zh-CN" altLang="en-US" dirty="0">
              <a:solidFill>
                <a:srgbClr val="DF2720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21701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random/>
      </p:transition>
    </mc:Choice>
    <mc:Fallback xmlns="">
      <p:transition spd="slow" advClick="0" advTm="2000">
        <p:random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36"/>
          <p:cNvGrpSpPr>
            <a:grpSpLocks noChangeAspect="1"/>
          </p:cNvGrpSpPr>
          <p:nvPr/>
        </p:nvGrpSpPr>
        <p:grpSpPr bwMode="auto">
          <a:xfrm>
            <a:off x="6297224" y="1469047"/>
            <a:ext cx="4850066" cy="4011752"/>
            <a:chOff x="1158" y="478"/>
            <a:chExt cx="4397" cy="3637"/>
          </a:xfrm>
          <a:solidFill>
            <a:schemeClr val="accent2"/>
          </a:solidFill>
        </p:grpSpPr>
        <p:sp>
          <p:nvSpPr>
            <p:cNvPr id="10" name="Freeform 37"/>
            <p:cNvSpPr>
              <a:spLocks noEditPoints="1"/>
            </p:cNvSpPr>
            <p:nvPr/>
          </p:nvSpPr>
          <p:spPr bwMode="auto">
            <a:xfrm>
              <a:off x="5143" y="2262"/>
              <a:ext cx="89" cy="88"/>
            </a:xfrm>
            <a:custGeom>
              <a:avLst/>
              <a:gdLst>
                <a:gd name="T0" fmla="*/ 59 w 59"/>
                <a:gd name="T1" fmla="*/ 29 h 58"/>
                <a:gd name="T2" fmla="*/ 29 w 59"/>
                <a:gd name="T3" fmla="*/ 58 h 58"/>
                <a:gd name="T4" fmla="*/ 0 w 59"/>
                <a:gd name="T5" fmla="*/ 29 h 58"/>
                <a:gd name="T6" fmla="*/ 29 w 59"/>
                <a:gd name="T7" fmla="*/ 0 h 58"/>
                <a:gd name="T8" fmla="*/ 59 w 59"/>
                <a:gd name="T9" fmla="*/ 29 h 58"/>
                <a:gd name="T10" fmla="*/ 59 w 59"/>
                <a:gd name="T11" fmla="*/ 29 h 58"/>
                <a:gd name="T12" fmla="*/ 59 w 59"/>
                <a:gd name="T13" fmla="*/ 29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9" h="58">
                  <a:moveTo>
                    <a:pt x="59" y="29"/>
                  </a:moveTo>
                  <a:cubicBezTo>
                    <a:pt x="59" y="45"/>
                    <a:pt x="46" y="58"/>
                    <a:pt x="29" y="58"/>
                  </a:cubicBezTo>
                  <a:cubicBezTo>
                    <a:pt x="13" y="58"/>
                    <a:pt x="0" y="45"/>
                    <a:pt x="0" y="29"/>
                  </a:cubicBezTo>
                  <a:cubicBezTo>
                    <a:pt x="0" y="13"/>
                    <a:pt x="13" y="0"/>
                    <a:pt x="29" y="0"/>
                  </a:cubicBezTo>
                  <a:cubicBezTo>
                    <a:pt x="46" y="0"/>
                    <a:pt x="59" y="13"/>
                    <a:pt x="59" y="29"/>
                  </a:cubicBezTo>
                  <a:close/>
                  <a:moveTo>
                    <a:pt x="59" y="29"/>
                  </a:moveTo>
                  <a:cubicBezTo>
                    <a:pt x="59" y="29"/>
                    <a:pt x="59" y="29"/>
                    <a:pt x="59" y="2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5" tIns="45718" rIns="91435" bIns="45718" numCol="1" anchor="t" anchorCtr="0" compatLnSpc="1">
              <a:prstTxWarp prst="textNoShape">
                <a:avLst/>
              </a:prstTxWarp>
            </a:bodyPr>
            <a:lstStyle/>
            <a:p>
              <a:endParaRPr lang="en-US" sz="1707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1" name="Freeform 38"/>
            <p:cNvSpPr>
              <a:spLocks noEditPoints="1"/>
            </p:cNvSpPr>
            <p:nvPr/>
          </p:nvSpPr>
          <p:spPr bwMode="auto">
            <a:xfrm>
              <a:off x="5071" y="2369"/>
              <a:ext cx="236" cy="430"/>
            </a:xfrm>
            <a:custGeom>
              <a:avLst/>
              <a:gdLst>
                <a:gd name="T0" fmla="*/ 87 w 155"/>
                <a:gd name="T1" fmla="*/ 1 h 283"/>
                <a:gd name="T2" fmla="*/ 64 w 155"/>
                <a:gd name="T3" fmla="*/ 2 h 283"/>
                <a:gd name="T4" fmla="*/ 4 w 155"/>
                <a:gd name="T5" fmla="*/ 107 h 283"/>
                <a:gd name="T6" fmla="*/ 33 w 155"/>
                <a:gd name="T7" fmla="*/ 107 h 283"/>
                <a:gd name="T8" fmla="*/ 41 w 155"/>
                <a:gd name="T9" fmla="*/ 51 h 283"/>
                <a:gd name="T10" fmla="*/ 41 w 155"/>
                <a:gd name="T11" fmla="*/ 112 h 283"/>
                <a:gd name="T12" fmla="*/ 41 w 155"/>
                <a:gd name="T13" fmla="*/ 114 h 283"/>
                <a:gd name="T14" fmla="*/ 41 w 155"/>
                <a:gd name="T15" fmla="*/ 115 h 283"/>
                <a:gd name="T16" fmla="*/ 39 w 155"/>
                <a:gd name="T17" fmla="*/ 261 h 283"/>
                <a:gd name="T18" fmla="*/ 72 w 155"/>
                <a:gd name="T19" fmla="*/ 261 h 283"/>
                <a:gd name="T20" fmla="*/ 74 w 155"/>
                <a:gd name="T21" fmla="*/ 147 h 283"/>
                <a:gd name="T22" fmla="*/ 79 w 155"/>
                <a:gd name="T23" fmla="*/ 147 h 283"/>
                <a:gd name="T24" fmla="*/ 81 w 155"/>
                <a:gd name="T25" fmla="*/ 261 h 283"/>
                <a:gd name="T26" fmla="*/ 115 w 155"/>
                <a:gd name="T27" fmla="*/ 261 h 283"/>
                <a:gd name="T28" fmla="*/ 113 w 155"/>
                <a:gd name="T29" fmla="*/ 115 h 283"/>
                <a:gd name="T30" fmla="*/ 112 w 155"/>
                <a:gd name="T31" fmla="*/ 111 h 283"/>
                <a:gd name="T32" fmla="*/ 111 w 155"/>
                <a:gd name="T33" fmla="*/ 47 h 283"/>
                <a:gd name="T34" fmla="*/ 121 w 155"/>
                <a:gd name="T35" fmla="*/ 107 h 283"/>
                <a:gd name="T36" fmla="*/ 150 w 155"/>
                <a:gd name="T37" fmla="*/ 107 h 283"/>
                <a:gd name="T38" fmla="*/ 87 w 155"/>
                <a:gd name="T39" fmla="*/ 1 h 283"/>
                <a:gd name="T40" fmla="*/ 87 w 155"/>
                <a:gd name="T41" fmla="*/ 1 h 283"/>
                <a:gd name="T42" fmla="*/ 87 w 155"/>
                <a:gd name="T43" fmla="*/ 1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55" h="283">
                  <a:moveTo>
                    <a:pt x="87" y="1"/>
                  </a:moveTo>
                  <a:cubicBezTo>
                    <a:pt x="79" y="0"/>
                    <a:pt x="71" y="0"/>
                    <a:pt x="64" y="2"/>
                  </a:cubicBezTo>
                  <a:cubicBezTo>
                    <a:pt x="15" y="7"/>
                    <a:pt x="0" y="64"/>
                    <a:pt x="4" y="107"/>
                  </a:cubicBezTo>
                  <a:cubicBezTo>
                    <a:pt x="6" y="126"/>
                    <a:pt x="35" y="126"/>
                    <a:pt x="33" y="107"/>
                  </a:cubicBezTo>
                  <a:cubicBezTo>
                    <a:pt x="32" y="91"/>
                    <a:pt x="32" y="68"/>
                    <a:pt x="41" y="51"/>
                  </a:cubicBezTo>
                  <a:cubicBezTo>
                    <a:pt x="41" y="112"/>
                    <a:pt x="41" y="112"/>
                    <a:pt x="41" y="112"/>
                  </a:cubicBezTo>
                  <a:cubicBezTo>
                    <a:pt x="41" y="113"/>
                    <a:pt x="41" y="114"/>
                    <a:pt x="41" y="114"/>
                  </a:cubicBezTo>
                  <a:cubicBezTo>
                    <a:pt x="41" y="115"/>
                    <a:pt x="41" y="115"/>
                    <a:pt x="41" y="115"/>
                  </a:cubicBezTo>
                  <a:cubicBezTo>
                    <a:pt x="41" y="164"/>
                    <a:pt x="41" y="213"/>
                    <a:pt x="39" y="261"/>
                  </a:cubicBezTo>
                  <a:cubicBezTo>
                    <a:pt x="38" y="283"/>
                    <a:pt x="71" y="283"/>
                    <a:pt x="72" y="261"/>
                  </a:cubicBezTo>
                  <a:cubicBezTo>
                    <a:pt x="74" y="223"/>
                    <a:pt x="74" y="185"/>
                    <a:pt x="74" y="147"/>
                  </a:cubicBezTo>
                  <a:cubicBezTo>
                    <a:pt x="76" y="147"/>
                    <a:pt x="77" y="147"/>
                    <a:pt x="79" y="147"/>
                  </a:cubicBezTo>
                  <a:cubicBezTo>
                    <a:pt x="79" y="185"/>
                    <a:pt x="80" y="223"/>
                    <a:pt x="81" y="261"/>
                  </a:cubicBezTo>
                  <a:cubicBezTo>
                    <a:pt x="82" y="283"/>
                    <a:pt x="116" y="283"/>
                    <a:pt x="115" y="261"/>
                  </a:cubicBezTo>
                  <a:cubicBezTo>
                    <a:pt x="113" y="213"/>
                    <a:pt x="113" y="164"/>
                    <a:pt x="113" y="115"/>
                  </a:cubicBezTo>
                  <a:cubicBezTo>
                    <a:pt x="113" y="114"/>
                    <a:pt x="112" y="112"/>
                    <a:pt x="112" y="111"/>
                  </a:cubicBezTo>
                  <a:cubicBezTo>
                    <a:pt x="112" y="90"/>
                    <a:pt x="111" y="69"/>
                    <a:pt x="111" y="47"/>
                  </a:cubicBezTo>
                  <a:cubicBezTo>
                    <a:pt x="122" y="64"/>
                    <a:pt x="122" y="90"/>
                    <a:pt x="121" y="107"/>
                  </a:cubicBezTo>
                  <a:cubicBezTo>
                    <a:pt x="119" y="126"/>
                    <a:pt x="148" y="126"/>
                    <a:pt x="150" y="107"/>
                  </a:cubicBezTo>
                  <a:cubicBezTo>
                    <a:pt x="155" y="63"/>
                    <a:pt x="138" y="5"/>
                    <a:pt x="87" y="1"/>
                  </a:cubicBezTo>
                  <a:close/>
                  <a:moveTo>
                    <a:pt x="87" y="1"/>
                  </a:moveTo>
                  <a:cubicBezTo>
                    <a:pt x="87" y="1"/>
                    <a:pt x="87" y="1"/>
                    <a:pt x="87" y="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5" tIns="45718" rIns="91435" bIns="45718" numCol="1" anchor="t" anchorCtr="0" compatLnSpc="1">
              <a:prstTxWarp prst="textNoShape">
                <a:avLst/>
              </a:prstTxWarp>
            </a:bodyPr>
            <a:lstStyle/>
            <a:p>
              <a:endParaRPr lang="en-US" sz="1707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2" name="Freeform 39"/>
            <p:cNvSpPr>
              <a:spLocks noEditPoints="1"/>
            </p:cNvSpPr>
            <p:nvPr/>
          </p:nvSpPr>
          <p:spPr bwMode="auto">
            <a:xfrm>
              <a:off x="4363" y="1553"/>
              <a:ext cx="338" cy="532"/>
            </a:xfrm>
            <a:custGeom>
              <a:avLst/>
              <a:gdLst>
                <a:gd name="T0" fmla="*/ 3 w 223"/>
                <a:gd name="T1" fmla="*/ 196 h 351"/>
                <a:gd name="T2" fmla="*/ 10 w 223"/>
                <a:gd name="T3" fmla="*/ 177 h 351"/>
                <a:gd name="T4" fmla="*/ 53 w 223"/>
                <a:gd name="T5" fmla="*/ 157 h 351"/>
                <a:gd name="T6" fmla="*/ 76 w 223"/>
                <a:gd name="T7" fmla="*/ 97 h 351"/>
                <a:gd name="T8" fmla="*/ 90 w 223"/>
                <a:gd name="T9" fmla="*/ 88 h 351"/>
                <a:gd name="T10" fmla="*/ 90 w 223"/>
                <a:gd name="T11" fmla="*/ 88 h 351"/>
                <a:gd name="T12" fmla="*/ 119 w 223"/>
                <a:gd name="T13" fmla="*/ 88 h 351"/>
                <a:gd name="T14" fmla="*/ 119 w 223"/>
                <a:gd name="T15" fmla="*/ 88 h 351"/>
                <a:gd name="T16" fmla="*/ 125 w 223"/>
                <a:gd name="T17" fmla="*/ 89 h 351"/>
                <a:gd name="T18" fmla="*/ 184 w 223"/>
                <a:gd name="T19" fmla="*/ 118 h 351"/>
                <a:gd name="T20" fmla="*/ 190 w 223"/>
                <a:gd name="T21" fmla="*/ 123 h 351"/>
                <a:gd name="T22" fmla="*/ 219 w 223"/>
                <a:gd name="T23" fmla="*/ 167 h 351"/>
                <a:gd name="T24" fmla="*/ 215 w 223"/>
                <a:gd name="T25" fmla="*/ 187 h 351"/>
                <a:gd name="T26" fmla="*/ 207 w 223"/>
                <a:gd name="T27" fmla="*/ 190 h 351"/>
                <a:gd name="T28" fmla="*/ 195 w 223"/>
                <a:gd name="T29" fmla="*/ 183 h 351"/>
                <a:gd name="T30" fmla="*/ 167 w 223"/>
                <a:gd name="T31" fmla="*/ 143 h 351"/>
                <a:gd name="T32" fmla="*/ 134 w 223"/>
                <a:gd name="T33" fmla="*/ 126 h 351"/>
                <a:gd name="T34" fmla="*/ 135 w 223"/>
                <a:gd name="T35" fmla="*/ 131 h 351"/>
                <a:gd name="T36" fmla="*/ 148 w 223"/>
                <a:gd name="T37" fmla="*/ 190 h 351"/>
                <a:gd name="T38" fmla="*/ 138 w 223"/>
                <a:gd name="T39" fmla="*/ 222 h 351"/>
                <a:gd name="T40" fmla="*/ 87 w 223"/>
                <a:gd name="T41" fmla="*/ 273 h 351"/>
                <a:gd name="T42" fmla="*/ 59 w 223"/>
                <a:gd name="T43" fmla="*/ 342 h 351"/>
                <a:gd name="T44" fmla="*/ 46 w 223"/>
                <a:gd name="T45" fmla="*/ 351 h 351"/>
                <a:gd name="T46" fmla="*/ 40 w 223"/>
                <a:gd name="T47" fmla="*/ 350 h 351"/>
                <a:gd name="T48" fmla="*/ 32 w 223"/>
                <a:gd name="T49" fmla="*/ 331 h 351"/>
                <a:gd name="T50" fmla="*/ 61 w 223"/>
                <a:gd name="T51" fmla="*/ 258 h 351"/>
                <a:gd name="T52" fmla="*/ 63 w 223"/>
                <a:gd name="T53" fmla="*/ 254 h 351"/>
                <a:gd name="T54" fmla="*/ 72 w 223"/>
                <a:gd name="T55" fmla="*/ 242 h 351"/>
                <a:gd name="T56" fmla="*/ 97 w 223"/>
                <a:gd name="T57" fmla="*/ 203 h 351"/>
                <a:gd name="T58" fmla="*/ 86 w 223"/>
                <a:gd name="T59" fmla="*/ 152 h 351"/>
                <a:gd name="T60" fmla="*/ 78 w 223"/>
                <a:gd name="T61" fmla="*/ 173 h 351"/>
                <a:gd name="T62" fmla="*/ 71 w 223"/>
                <a:gd name="T63" fmla="*/ 181 h 351"/>
                <a:gd name="T64" fmla="*/ 22 w 223"/>
                <a:gd name="T65" fmla="*/ 203 h 351"/>
                <a:gd name="T66" fmla="*/ 16 w 223"/>
                <a:gd name="T67" fmla="*/ 205 h 351"/>
                <a:gd name="T68" fmla="*/ 3 w 223"/>
                <a:gd name="T69" fmla="*/ 196 h 351"/>
                <a:gd name="T70" fmla="*/ 82 w 223"/>
                <a:gd name="T71" fmla="*/ 73 h 351"/>
                <a:gd name="T72" fmla="*/ 119 w 223"/>
                <a:gd name="T73" fmla="*/ 36 h 351"/>
                <a:gd name="T74" fmla="*/ 82 w 223"/>
                <a:gd name="T75" fmla="*/ 0 h 351"/>
                <a:gd name="T76" fmla="*/ 46 w 223"/>
                <a:gd name="T77" fmla="*/ 36 h 351"/>
                <a:gd name="T78" fmla="*/ 82 w 223"/>
                <a:gd name="T79" fmla="*/ 73 h 351"/>
                <a:gd name="T80" fmla="*/ 153 w 223"/>
                <a:gd name="T81" fmla="*/ 225 h 351"/>
                <a:gd name="T82" fmla="*/ 147 w 223"/>
                <a:gd name="T83" fmla="*/ 232 h 351"/>
                <a:gd name="T84" fmla="*/ 123 w 223"/>
                <a:gd name="T85" fmla="*/ 256 h 351"/>
                <a:gd name="T86" fmla="*/ 133 w 223"/>
                <a:gd name="T87" fmla="*/ 281 h 351"/>
                <a:gd name="T88" fmla="*/ 138 w 223"/>
                <a:gd name="T89" fmla="*/ 288 h 351"/>
                <a:gd name="T90" fmla="*/ 180 w 223"/>
                <a:gd name="T91" fmla="*/ 345 h 351"/>
                <a:gd name="T92" fmla="*/ 192 w 223"/>
                <a:gd name="T93" fmla="*/ 351 h 351"/>
                <a:gd name="T94" fmla="*/ 201 w 223"/>
                <a:gd name="T95" fmla="*/ 348 h 351"/>
                <a:gd name="T96" fmla="*/ 204 w 223"/>
                <a:gd name="T97" fmla="*/ 328 h 351"/>
                <a:gd name="T98" fmla="*/ 162 w 223"/>
                <a:gd name="T99" fmla="*/ 272 h 351"/>
                <a:gd name="T100" fmla="*/ 153 w 223"/>
                <a:gd name="T101" fmla="*/ 225 h 351"/>
                <a:gd name="T102" fmla="*/ 153 w 223"/>
                <a:gd name="T103" fmla="*/ 225 h 351"/>
                <a:gd name="T104" fmla="*/ 153 w 223"/>
                <a:gd name="T105" fmla="*/ 225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23" h="351">
                  <a:moveTo>
                    <a:pt x="3" y="196"/>
                  </a:moveTo>
                  <a:cubicBezTo>
                    <a:pt x="0" y="189"/>
                    <a:pt x="3" y="180"/>
                    <a:pt x="10" y="17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76" y="97"/>
                    <a:pt x="76" y="97"/>
                    <a:pt x="76" y="97"/>
                  </a:cubicBezTo>
                  <a:cubicBezTo>
                    <a:pt x="78" y="91"/>
                    <a:pt x="84" y="88"/>
                    <a:pt x="90" y="88"/>
                  </a:cubicBezTo>
                  <a:cubicBezTo>
                    <a:pt x="90" y="88"/>
                    <a:pt x="90" y="88"/>
                    <a:pt x="90" y="88"/>
                  </a:cubicBezTo>
                  <a:cubicBezTo>
                    <a:pt x="119" y="88"/>
                    <a:pt x="119" y="88"/>
                    <a:pt x="119" y="88"/>
                  </a:cubicBezTo>
                  <a:cubicBezTo>
                    <a:pt x="119" y="88"/>
                    <a:pt x="119" y="88"/>
                    <a:pt x="119" y="88"/>
                  </a:cubicBezTo>
                  <a:cubicBezTo>
                    <a:pt x="121" y="88"/>
                    <a:pt x="123" y="88"/>
                    <a:pt x="125" y="89"/>
                  </a:cubicBezTo>
                  <a:cubicBezTo>
                    <a:pt x="184" y="118"/>
                    <a:pt x="184" y="118"/>
                    <a:pt x="184" y="118"/>
                  </a:cubicBezTo>
                  <a:cubicBezTo>
                    <a:pt x="186" y="119"/>
                    <a:pt x="188" y="121"/>
                    <a:pt x="190" y="123"/>
                  </a:cubicBezTo>
                  <a:cubicBezTo>
                    <a:pt x="219" y="167"/>
                    <a:pt x="219" y="167"/>
                    <a:pt x="219" y="167"/>
                  </a:cubicBezTo>
                  <a:cubicBezTo>
                    <a:pt x="223" y="174"/>
                    <a:pt x="222" y="183"/>
                    <a:pt x="215" y="187"/>
                  </a:cubicBezTo>
                  <a:cubicBezTo>
                    <a:pt x="212" y="189"/>
                    <a:pt x="209" y="190"/>
                    <a:pt x="207" y="190"/>
                  </a:cubicBezTo>
                  <a:cubicBezTo>
                    <a:pt x="202" y="190"/>
                    <a:pt x="197" y="188"/>
                    <a:pt x="195" y="183"/>
                  </a:cubicBezTo>
                  <a:cubicBezTo>
                    <a:pt x="167" y="143"/>
                    <a:pt x="167" y="143"/>
                    <a:pt x="167" y="143"/>
                  </a:cubicBezTo>
                  <a:cubicBezTo>
                    <a:pt x="134" y="126"/>
                    <a:pt x="134" y="126"/>
                    <a:pt x="134" y="126"/>
                  </a:cubicBezTo>
                  <a:cubicBezTo>
                    <a:pt x="135" y="129"/>
                    <a:pt x="135" y="131"/>
                    <a:pt x="135" y="131"/>
                  </a:cubicBezTo>
                  <a:cubicBezTo>
                    <a:pt x="139" y="153"/>
                    <a:pt x="145" y="181"/>
                    <a:pt x="148" y="190"/>
                  </a:cubicBezTo>
                  <a:cubicBezTo>
                    <a:pt x="153" y="210"/>
                    <a:pt x="138" y="222"/>
                    <a:pt x="138" y="222"/>
                  </a:cubicBezTo>
                  <a:cubicBezTo>
                    <a:pt x="87" y="273"/>
                    <a:pt x="87" y="273"/>
                    <a:pt x="87" y="273"/>
                  </a:cubicBezTo>
                  <a:cubicBezTo>
                    <a:pt x="59" y="342"/>
                    <a:pt x="59" y="342"/>
                    <a:pt x="59" y="342"/>
                  </a:cubicBezTo>
                  <a:cubicBezTo>
                    <a:pt x="57" y="348"/>
                    <a:pt x="52" y="351"/>
                    <a:pt x="46" y="351"/>
                  </a:cubicBezTo>
                  <a:cubicBezTo>
                    <a:pt x="44" y="351"/>
                    <a:pt x="42" y="351"/>
                    <a:pt x="40" y="350"/>
                  </a:cubicBezTo>
                  <a:cubicBezTo>
                    <a:pt x="33" y="347"/>
                    <a:pt x="29" y="338"/>
                    <a:pt x="32" y="331"/>
                  </a:cubicBezTo>
                  <a:cubicBezTo>
                    <a:pt x="61" y="258"/>
                    <a:pt x="61" y="258"/>
                    <a:pt x="61" y="258"/>
                  </a:cubicBezTo>
                  <a:cubicBezTo>
                    <a:pt x="62" y="256"/>
                    <a:pt x="62" y="255"/>
                    <a:pt x="63" y="254"/>
                  </a:cubicBezTo>
                  <a:cubicBezTo>
                    <a:pt x="72" y="242"/>
                    <a:pt x="72" y="242"/>
                    <a:pt x="72" y="242"/>
                  </a:cubicBezTo>
                  <a:cubicBezTo>
                    <a:pt x="97" y="203"/>
                    <a:pt x="97" y="203"/>
                    <a:pt x="97" y="203"/>
                  </a:cubicBezTo>
                  <a:cubicBezTo>
                    <a:pt x="86" y="152"/>
                    <a:pt x="86" y="152"/>
                    <a:pt x="86" y="152"/>
                  </a:cubicBezTo>
                  <a:cubicBezTo>
                    <a:pt x="78" y="173"/>
                    <a:pt x="78" y="173"/>
                    <a:pt x="78" y="173"/>
                  </a:cubicBezTo>
                  <a:cubicBezTo>
                    <a:pt x="77" y="177"/>
                    <a:pt x="74" y="180"/>
                    <a:pt x="71" y="181"/>
                  </a:cubicBezTo>
                  <a:cubicBezTo>
                    <a:pt x="22" y="203"/>
                    <a:pt x="22" y="203"/>
                    <a:pt x="22" y="203"/>
                  </a:cubicBezTo>
                  <a:cubicBezTo>
                    <a:pt x="20" y="204"/>
                    <a:pt x="18" y="205"/>
                    <a:pt x="16" y="205"/>
                  </a:cubicBezTo>
                  <a:cubicBezTo>
                    <a:pt x="11" y="205"/>
                    <a:pt x="6" y="201"/>
                    <a:pt x="3" y="196"/>
                  </a:cubicBezTo>
                  <a:close/>
                  <a:moveTo>
                    <a:pt x="82" y="73"/>
                  </a:moveTo>
                  <a:cubicBezTo>
                    <a:pt x="102" y="73"/>
                    <a:pt x="119" y="56"/>
                    <a:pt x="119" y="36"/>
                  </a:cubicBezTo>
                  <a:cubicBezTo>
                    <a:pt x="119" y="16"/>
                    <a:pt x="102" y="0"/>
                    <a:pt x="82" y="0"/>
                  </a:cubicBezTo>
                  <a:cubicBezTo>
                    <a:pt x="62" y="0"/>
                    <a:pt x="46" y="16"/>
                    <a:pt x="46" y="36"/>
                  </a:cubicBezTo>
                  <a:cubicBezTo>
                    <a:pt x="46" y="56"/>
                    <a:pt x="62" y="73"/>
                    <a:pt x="82" y="73"/>
                  </a:cubicBezTo>
                  <a:close/>
                  <a:moveTo>
                    <a:pt x="153" y="225"/>
                  </a:moveTo>
                  <a:cubicBezTo>
                    <a:pt x="151" y="228"/>
                    <a:pt x="148" y="231"/>
                    <a:pt x="147" y="232"/>
                  </a:cubicBezTo>
                  <a:cubicBezTo>
                    <a:pt x="123" y="256"/>
                    <a:pt x="123" y="256"/>
                    <a:pt x="123" y="256"/>
                  </a:cubicBezTo>
                  <a:cubicBezTo>
                    <a:pt x="133" y="281"/>
                    <a:pt x="133" y="281"/>
                    <a:pt x="133" y="281"/>
                  </a:cubicBezTo>
                  <a:cubicBezTo>
                    <a:pt x="134" y="284"/>
                    <a:pt x="136" y="286"/>
                    <a:pt x="138" y="288"/>
                  </a:cubicBezTo>
                  <a:cubicBezTo>
                    <a:pt x="180" y="345"/>
                    <a:pt x="180" y="345"/>
                    <a:pt x="180" y="345"/>
                  </a:cubicBezTo>
                  <a:cubicBezTo>
                    <a:pt x="183" y="349"/>
                    <a:pt x="188" y="351"/>
                    <a:pt x="192" y="351"/>
                  </a:cubicBezTo>
                  <a:cubicBezTo>
                    <a:pt x="195" y="351"/>
                    <a:pt x="198" y="350"/>
                    <a:pt x="201" y="348"/>
                  </a:cubicBezTo>
                  <a:cubicBezTo>
                    <a:pt x="207" y="343"/>
                    <a:pt x="209" y="334"/>
                    <a:pt x="204" y="328"/>
                  </a:cubicBezTo>
                  <a:cubicBezTo>
                    <a:pt x="162" y="272"/>
                    <a:pt x="162" y="272"/>
                    <a:pt x="162" y="272"/>
                  </a:cubicBezTo>
                  <a:cubicBezTo>
                    <a:pt x="153" y="225"/>
                    <a:pt x="153" y="225"/>
                    <a:pt x="153" y="225"/>
                  </a:cubicBezTo>
                  <a:close/>
                  <a:moveTo>
                    <a:pt x="153" y="225"/>
                  </a:moveTo>
                  <a:cubicBezTo>
                    <a:pt x="153" y="225"/>
                    <a:pt x="153" y="225"/>
                    <a:pt x="153" y="2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5" tIns="45718" rIns="91435" bIns="45718" numCol="1" anchor="t" anchorCtr="0" compatLnSpc="1">
              <a:prstTxWarp prst="textNoShape">
                <a:avLst/>
              </a:prstTxWarp>
            </a:bodyPr>
            <a:lstStyle/>
            <a:p>
              <a:endParaRPr lang="en-US" sz="1707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3" name="Oval 40"/>
            <p:cNvSpPr>
              <a:spLocks noChangeArrowheads="1"/>
            </p:cNvSpPr>
            <p:nvPr/>
          </p:nvSpPr>
          <p:spPr bwMode="auto">
            <a:xfrm>
              <a:off x="3520" y="2201"/>
              <a:ext cx="104" cy="10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5" tIns="45718" rIns="91435" bIns="45718" numCol="1" anchor="t" anchorCtr="0" compatLnSpc="1">
              <a:prstTxWarp prst="textNoShape">
                <a:avLst/>
              </a:prstTxWarp>
            </a:bodyPr>
            <a:lstStyle/>
            <a:p>
              <a:endParaRPr lang="en-US" sz="1707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4" name="Freeform 41"/>
            <p:cNvSpPr>
              <a:spLocks/>
            </p:cNvSpPr>
            <p:nvPr/>
          </p:nvSpPr>
          <p:spPr bwMode="auto">
            <a:xfrm>
              <a:off x="3719" y="2480"/>
              <a:ext cx="193" cy="93"/>
            </a:xfrm>
            <a:custGeom>
              <a:avLst/>
              <a:gdLst>
                <a:gd name="T0" fmla="*/ 27 w 127"/>
                <a:gd name="T1" fmla="*/ 0 h 61"/>
                <a:gd name="T2" fmla="*/ 0 w 127"/>
                <a:gd name="T3" fmla="*/ 26 h 61"/>
                <a:gd name="T4" fmla="*/ 17 w 127"/>
                <a:gd name="T5" fmla="*/ 51 h 61"/>
                <a:gd name="T6" fmla="*/ 34 w 127"/>
                <a:gd name="T7" fmla="*/ 61 h 61"/>
                <a:gd name="T8" fmla="*/ 108 w 127"/>
                <a:gd name="T9" fmla="*/ 61 h 61"/>
                <a:gd name="T10" fmla="*/ 127 w 127"/>
                <a:gd name="T11" fmla="*/ 42 h 61"/>
                <a:gd name="T12" fmla="*/ 108 w 127"/>
                <a:gd name="T13" fmla="*/ 24 h 61"/>
                <a:gd name="T14" fmla="*/ 44 w 127"/>
                <a:gd name="T15" fmla="*/ 24 h 61"/>
                <a:gd name="T16" fmla="*/ 27 w 127"/>
                <a:gd name="T17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7" h="61">
                  <a:moveTo>
                    <a:pt x="27" y="0"/>
                  </a:moveTo>
                  <a:cubicBezTo>
                    <a:pt x="25" y="9"/>
                    <a:pt x="1" y="26"/>
                    <a:pt x="0" y="26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21" y="58"/>
                    <a:pt x="27" y="61"/>
                    <a:pt x="34" y="61"/>
                  </a:cubicBezTo>
                  <a:cubicBezTo>
                    <a:pt x="108" y="61"/>
                    <a:pt x="108" y="61"/>
                    <a:pt x="108" y="61"/>
                  </a:cubicBezTo>
                  <a:cubicBezTo>
                    <a:pt x="119" y="61"/>
                    <a:pt x="127" y="53"/>
                    <a:pt x="127" y="42"/>
                  </a:cubicBezTo>
                  <a:cubicBezTo>
                    <a:pt x="127" y="32"/>
                    <a:pt x="118" y="24"/>
                    <a:pt x="108" y="24"/>
                  </a:cubicBezTo>
                  <a:cubicBezTo>
                    <a:pt x="44" y="24"/>
                    <a:pt x="44" y="24"/>
                    <a:pt x="44" y="24"/>
                  </a:cubicBezTo>
                  <a:cubicBezTo>
                    <a:pt x="27" y="0"/>
                    <a:pt x="27" y="0"/>
                    <a:pt x="2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5" tIns="45718" rIns="91435" bIns="45718" numCol="1" anchor="t" anchorCtr="0" compatLnSpc="1">
              <a:prstTxWarp prst="textNoShape">
                <a:avLst/>
              </a:prstTxWarp>
            </a:bodyPr>
            <a:lstStyle/>
            <a:p>
              <a:endParaRPr lang="en-US" sz="1707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5" name="Freeform 42"/>
            <p:cNvSpPr>
              <a:spLocks/>
            </p:cNvSpPr>
            <p:nvPr/>
          </p:nvSpPr>
          <p:spPr bwMode="auto">
            <a:xfrm>
              <a:off x="3457" y="2263"/>
              <a:ext cx="374" cy="430"/>
            </a:xfrm>
            <a:custGeom>
              <a:avLst/>
              <a:gdLst>
                <a:gd name="T0" fmla="*/ 14 w 247"/>
                <a:gd name="T1" fmla="*/ 106 h 283"/>
                <a:gd name="T2" fmla="*/ 3 w 247"/>
                <a:gd name="T3" fmla="*/ 125 h 283"/>
                <a:gd name="T4" fmla="*/ 19 w 247"/>
                <a:gd name="T5" fmla="*/ 137 h 283"/>
                <a:gd name="T6" fmla="*/ 20 w 247"/>
                <a:gd name="T7" fmla="*/ 137 h 283"/>
                <a:gd name="T8" fmla="*/ 79 w 247"/>
                <a:gd name="T9" fmla="*/ 122 h 283"/>
                <a:gd name="T10" fmla="*/ 90 w 247"/>
                <a:gd name="T11" fmla="*/ 112 h 283"/>
                <a:gd name="T12" fmla="*/ 99 w 247"/>
                <a:gd name="T13" fmla="*/ 83 h 283"/>
                <a:gd name="T14" fmla="*/ 131 w 247"/>
                <a:gd name="T15" fmla="*/ 136 h 283"/>
                <a:gd name="T16" fmla="*/ 91 w 247"/>
                <a:gd name="T17" fmla="*/ 166 h 283"/>
                <a:gd name="T18" fmla="*/ 86 w 247"/>
                <a:gd name="T19" fmla="*/ 188 h 283"/>
                <a:gd name="T20" fmla="*/ 122 w 247"/>
                <a:gd name="T21" fmla="*/ 272 h 283"/>
                <a:gd name="T22" fmla="*/ 139 w 247"/>
                <a:gd name="T23" fmla="*/ 283 h 283"/>
                <a:gd name="T24" fmla="*/ 147 w 247"/>
                <a:gd name="T25" fmla="*/ 281 h 283"/>
                <a:gd name="T26" fmla="*/ 156 w 247"/>
                <a:gd name="T27" fmla="*/ 257 h 283"/>
                <a:gd name="T28" fmla="*/ 125 w 247"/>
                <a:gd name="T29" fmla="*/ 188 h 283"/>
                <a:gd name="T30" fmla="*/ 177 w 247"/>
                <a:gd name="T31" fmla="*/ 150 h 283"/>
                <a:gd name="T32" fmla="*/ 183 w 247"/>
                <a:gd name="T33" fmla="*/ 143 h 283"/>
                <a:gd name="T34" fmla="*/ 179 w 247"/>
                <a:gd name="T35" fmla="*/ 106 h 283"/>
                <a:gd name="T36" fmla="*/ 139 w 247"/>
                <a:gd name="T37" fmla="*/ 44 h 283"/>
                <a:gd name="T38" fmla="*/ 170 w 247"/>
                <a:gd name="T39" fmla="*/ 33 h 283"/>
                <a:gd name="T40" fmla="*/ 223 w 247"/>
                <a:gd name="T41" fmla="*/ 60 h 283"/>
                <a:gd name="T42" fmla="*/ 231 w 247"/>
                <a:gd name="T43" fmla="*/ 61 h 283"/>
                <a:gd name="T44" fmla="*/ 243 w 247"/>
                <a:gd name="T45" fmla="*/ 53 h 283"/>
                <a:gd name="T46" fmla="*/ 236 w 247"/>
                <a:gd name="T47" fmla="*/ 33 h 283"/>
                <a:gd name="T48" fmla="*/ 178 w 247"/>
                <a:gd name="T49" fmla="*/ 1 h 283"/>
                <a:gd name="T50" fmla="*/ 166 w 247"/>
                <a:gd name="T51" fmla="*/ 1 h 283"/>
                <a:gd name="T52" fmla="*/ 114 w 247"/>
                <a:gd name="T53" fmla="*/ 19 h 283"/>
                <a:gd name="T54" fmla="*/ 108 w 247"/>
                <a:gd name="T55" fmla="*/ 23 h 283"/>
                <a:gd name="T56" fmla="*/ 86 w 247"/>
                <a:gd name="T57" fmla="*/ 38 h 283"/>
                <a:gd name="T58" fmla="*/ 80 w 247"/>
                <a:gd name="T59" fmla="*/ 45 h 283"/>
                <a:gd name="T60" fmla="*/ 79 w 247"/>
                <a:gd name="T61" fmla="*/ 48 h 283"/>
                <a:gd name="T62" fmla="*/ 64 w 247"/>
                <a:gd name="T63" fmla="*/ 94 h 283"/>
                <a:gd name="T64" fmla="*/ 14 w 247"/>
                <a:gd name="T65" fmla="*/ 106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47" h="283">
                  <a:moveTo>
                    <a:pt x="14" y="106"/>
                  </a:moveTo>
                  <a:cubicBezTo>
                    <a:pt x="5" y="107"/>
                    <a:pt x="0" y="116"/>
                    <a:pt x="3" y="125"/>
                  </a:cubicBezTo>
                  <a:cubicBezTo>
                    <a:pt x="4" y="133"/>
                    <a:pt x="11" y="139"/>
                    <a:pt x="19" y="137"/>
                  </a:cubicBezTo>
                  <a:cubicBezTo>
                    <a:pt x="20" y="137"/>
                    <a:pt x="20" y="137"/>
                    <a:pt x="20" y="137"/>
                  </a:cubicBezTo>
                  <a:cubicBezTo>
                    <a:pt x="79" y="122"/>
                    <a:pt x="79" y="122"/>
                    <a:pt x="79" y="122"/>
                  </a:cubicBezTo>
                  <a:cubicBezTo>
                    <a:pt x="84" y="121"/>
                    <a:pt x="88" y="117"/>
                    <a:pt x="90" y="112"/>
                  </a:cubicBezTo>
                  <a:cubicBezTo>
                    <a:pt x="99" y="83"/>
                    <a:pt x="99" y="83"/>
                    <a:pt x="99" y="83"/>
                  </a:cubicBezTo>
                  <a:cubicBezTo>
                    <a:pt x="131" y="136"/>
                    <a:pt x="131" y="136"/>
                    <a:pt x="131" y="136"/>
                  </a:cubicBezTo>
                  <a:cubicBezTo>
                    <a:pt x="91" y="166"/>
                    <a:pt x="91" y="166"/>
                    <a:pt x="91" y="166"/>
                  </a:cubicBezTo>
                  <a:cubicBezTo>
                    <a:pt x="84" y="171"/>
                    <a:pt x="82" y="181"/>
                    <a:pt x="86" y="188"/>
                  </a:cubicBezTo>
                  <a:cubicBezTo>
                    <a:pt x="122" y="272"/>
                    <a:pt x="122" y="272"/>
                    <a:pt x="122" y="272"/>
                  </a:cubicBezTo>
                  <a:cubicBezTo>
                    <a:pt x="125" y="279"/>
                    <a:pt x="132" y="283"/>
                    <a:pt x="139" y="283"/>
                  </a:cubicBezTo>
                  <a:cubicBezTo>
                    <a:pt x="141" y="283"/>
                    <a:pt x="144" y="283"/>
                    <a:pt x="147" y="281"/>
                  </a:cubicBezTo>
                  <a:cubicBezTo>
                    <a:pt x="156" y="277"/>
                    <a:pt x="160" y="266"/>
                    <a:pt x="156" y="257"/>
                  </a:cubicBezTo>
                  <a:cubicBezTo>
                    <a:pt x="125" y="188"/>
                    <a:pt x="125" y="188"/>
                    <a:pt x="125" y="188"/>
                  </a:cubicBezTo>
                  <a:cubicBezTo>
                    <a:pt x="177" y="150"/>
                    <a:pt x="177" y="150"/>
                    <a:pt x="177" y="150"/>
                  </a:cubicBezTo>
                  <a:cubicBezTo>
                    <a:pt x="180" y="148"/>
                    <a:pt x="182" y="145"/>
                    <a:pt x="183" y="143"/>
                  </a:cubicBezTo>
                  <a:cubicBezTo>
                    <a:pt x="191" y="132"/>
                    <a:pt x="187" y="119"/>
                    <a:pt x="179" y="106"/>
                  </a:cubicBezTo>
                  <a:cubicBezTo>
                    <a:pt x="139" y="44"/>
                    <a:pt x="139" y="44"/>
                    <a:pt x="139" y="44"/>
                  </a:cubicBezTo>
                  <a:cubicBezTo>
                    <a:pt x="170" y="33"/>
                    <a:pt x="170" y="33"/>
                    <a:pt x="170" y="33"/>
                  </a:cubicBezTo>
                  <a:cubicBezTo>
                    <a:pt x="223" y="60"/>
                    <a:pt x="223" y="60"/>
                    <a:pt x="223" y="60"/>
                  </a:cubicBezTo>
                  <a:cubicBezTo>
                    <a:pt x="226" y="61"/>
                    <a:pt x="228" y="61"/>
                    <a:pt x="231" y="61"/>
                  </a:cubicBezTo>
                  <a:cubicBezTo>
                    <a:pt x="236" y="61"/>
                    <a:pt x="241" y="58"/>
                    <a:pt x="243" y="53"/>
                  </a:cubicBezTo>
                  <a:cubicBezTo>
                    <a:pt x="247" y="46"/>
                    <a:pt x="245" y="37"/>
                    <a:pt x="236" y="33"/>
                  </a:cubicBezTo>
                  <a:cubicBezTo>
                    <a:pt x="178" y="1"/>
                    <a:pt x="178" y="1"/>
                    <a:pt x="178" y="1"/>
                  </a:cubicBezTo>
                  <a:cubicBezTo>
                    <a:pt x="175" y="0"/>
                    <a:pt x="170" y="0"/>
                    <a:pt x="166" y="1"/>
                  </a:cubicBezTo>
                  <a:cubicBezTo>
                    <a:pt x="114" y="19"/>
                    <a:pt x="114" y="19"/>
                    <a:pt x="114" y="19"/>
                  </a:cubicBezTo>
                  <a:cubicBezTo>
                    <a:pt x="112" y="20"/>
                    <a:pt x="110" y="21"/>
                    <a:pt x="108" y="23"/>
                  </a:cubicBezTo>
                  <a:cubicBezTo>
                    <a:pt x="86" y="38"/>
                    <a:pt x="86" y="38"/>
                    <a:pt x="86" y="38"/>
                  </a:cubicBezTo>
                  <a:cubicBezTo>
                    <a:pt x="83" y="40"/>
                    <a:pt x="81" y="43"/>
                    <a:pt x="80" y="45"/>
                  </a:cubicBezTo>
                  <a:cubicBezTo>
                    <a:pt x="80" y="46"/>
                    <a:pt x="79" y="47"/>
                    <a:pt x="79" y="48"/>
                  </a:cubicBezTo>
                  <a:cubicBezTo>
                    <a:pt x="64" y="94"/>
                    <a:pt x="64" y="94"/>
                    <a:pt x="64" y="94"/>
                  </a:cubicBezTo>
                  <a:cubicBezTo>
                    <a:pt x="14" y="106"/>
                    <a:pt x="14" y="106"/>
                    <a:pt x="14" y="1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5" tIns="45718" rIns="91435" bIns="45718" numCol="1" anchor="t" anchorCtr="0" compatLnSpc="1">
              <a:prstTxWarp prst="textNoShape">
                <a:avLst/>
              </a:prstTxWarp>
            </a:bodyPr>
            <a:lstStyle/>
            <a:p>
              <a:endParaRPr lang="en-US" sz="1707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6" name="Freeform 43"/>
            <p:cNvSpPr>
              <a:spLocks noEditPoints="1"/>
            </p:cNvSpPr>
            <p:nvPr/>
          </p:nvSpPr>
          <p:spPr bwMode="auto">
            <a:xfrm>
              <a:off x="2816" y="1568"/>
              <a:ext cx="196" cy="120"/>
            </a:xfrm>
            <a:custGeom>
              <a:avLst/>
              <a:gdLst>
                <a:gd name="T0" fmla="*/ 52 w 129"/>
                <a:gd name="T1" fmla="*/ 35 h 79"/>
                <a:gd name="T2" fmla="*/ 24 w 129"/>
                <a:gd name="T3" fmla="*/ 0 h 79"/>
                <a:gd name="T4" fmla="*/ 10 w 129"/>
                <a:gd name="T5" fmla="*/ 18 h 79"/>
                <a:gd name="T6" fmla="*/ 0 w 129"/>
                <a:gd name="T7" fmla="*/ 23 h 79"/>
                <a:gd name="T8" fmla="*/ 29 w 129"/>
                <a:gd name="T9" fmla="*/ 60 h 79"/>
                <a:gd name="T10" fmla="*/ 39 w 129"/>
                <a:gd name="T11" fmla="*/ 66 h 79"/>
                <a:gd name="T12" fmla="*/ 107 w 129"/>
                <a:gd name="T13" fmla="*/ 79 h 79"/>
                <a:gd name="T14" fmla="*/ 111 w 129"/>
                <a:gd name="T15" fmla="*/ 79 h 79"/>
                <a:gd name="T16" fmla="*/ 127 w 129"/>
                <a:gd name="T17" fmla="*/ 66 h 79"/>
                <a:gd name="T18" fmla="*/ 114 w 129"/>
                <a:gd name="T19" fmla="*/ 47 h 79"/>
                <a:gd name="T20" fmla="*/ 52 w 129"/>
                <a:gd name="T21" fmla="*/ 35 h 79"/>
                <a:gd name="T22" fmla="*/ 114 w 129"/>
                <a:gd name="T23" fmla="*/ 47 h 79"/>
                <a:gd name="T24" fmla="*/ 114 w 129"/>
                <a:gd name="T25" fmla="*/ 47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9" h="79">
                  <a:moveTo>
                    <a:pt x="52" y="35"/>
                  </a:moveTo>
                  <a:cubicBezTo>
                    <a:pt x="24" y="0"/>
                    <a:pt x="24" y="0"/>
                    <a:pt x="24" y="0"/>
                  </a:cubicBezTo>
                  <a:cubicBezTo>
                    <a:pt x="22" y="8"/>
                    <a:pt x="17" y="14"/>
                    <a:pt x="10" y="18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29" y="60"/>
                    <a:pt x="29" y="60"/>
                    <a:pt x="29" y="60"/>
                  </a:cubicBezTo>
                  <a:cubicBezTo>
                    <a:pt x="32" y="63"/>
                    <a:pt x="35" y="65"/>
                    <a:pt x="39" y="66"/>
                  </a:cubicBezTo>
                  <a:cubicBezTo>
                    <a:pt x="107" y="79"/>
                    <a:pt x="107" y="79"/>
                    <a:pt x="107" y="79"/>
                  </a:cubicBezTo>
                  <a:cubicBezTo>
                    <a:pt x="108" y="79"/>
                    <a:pt x="110" y="79"/>
                    <a:pt x="111" y="79"/>
                  </a:cubicBezTo>
                  <a:cubicBezTo>
                    <a:pt x="118" y="79"/>
                    <a:pt x="125" y="74"/>
                    <a:pt x="127" y="66"/>
                  </a:cubicBezTo>
                  <a:cubicBezTo>
                    <a:pt x="129" y="57"/>
                    <a:pt x="123" y="48"/>
                    <a:pt x="114" y="47"/>
                  </a:cubicBezTo>
                  <a:lnTo>
                    <a:pt x="52" y="35"/>
                  </a:lnTo>
                  <a:close/>
                  <a:moveTo>
                    <a:pt x="114" y="47"/>
                  </a:moveTo>
                  <a:cubicBezTo>
                    <a:pt x="114" y="47"/>
                    <a:pt x="114" y="47"/>
                    <a:pt x="114" y="4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5" tIns="45718" rIns="91435" bIns="45718" numCol="1" anchor="t" anchorCtr="0" compatLnSpc="1">
              <a:prstTxWarp prst="textNoShape">
                <a:avLst/>
              </a:prstTxWarp>
            </a:bodyPr>
            <a:lstStyle/>
            <a:p>
              <a:endParaRPr lang="en-US" sz="1707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7" name="Freeform 44"/>
            <p:cNvSpPr>
              <a:spLocks noEditPoints="1"/>
            </p:cNvSpPr>
            <p:nvPr/>
          </p:nvSpPr>
          <p:spPr bwMode="auto">
            <a:xfrm>
              <a:off x="2566" y="1310"/>
              <a:ext cx="109" cy="111"/>
            </a:xfrm>
            <a:custGeom>
              <a:avLst/>
              <a:gdLst>
                <a:gd name="T0" fmla="*/ 0 w 72"/>
                <a:gd name="T1" fmla="*/ 36 h 73"/>
                <a:gd name="T2" fmla="*/ 36 w 72"/>
                <a:gd name="T3" fmla="*/ 0 h 73"/>
                <a:gd name="T4" fmla="*/ 72 w 72"/>
                <a:gd name="T5" fmla="*/ 36 h 73"/>
                <a:gd name="T6" fmla="*/ 36 w 72"/>
                <a:gd name="T7" fmla="*/ 73 h 73"/>
                <a:gd name="T8" fmla="*/ 0 w 72"/>
                <a:gd name="T9" fmla="*/ 36 h 73"/>
                <a:gd name="T10" fmla="*/ 0 w 72"/>
                <a:gd name="T11" fmla="*/ 36 h 73"/>
                <a:gd name="T12" fmla="*/ 0 w 72"/>
                <a:gd name="T13" fmla="*/ 36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2" h="73">
                  <a:moveTo>
                    <a:pt x="0" y="36"/>
                  </a:moveTo>
                  <a:cubicBezTo>
                    <a:pt x="0" y="16"/>
                    <a:pt x="16" y="0"/>
                    <a:pt x="36" y="0"/>
                  </a:cubicBezTo>
                  <a:cubicBezTo>
                    <a:pt x="56" y="0"/>
                    <a:pt x="72" y="16"/>
                    <a:pt x="72" y="36"/>
                  </a:cubicBezTo>
                  <a:cubicBezTo>
                    <a:pt x="72" y="56"/>
                    <a:pt x="56" y="73"/>
                    <a:pt x="36" y="73"/>
                  </a:cubicBezTo>
                  <a:cubicBezTo>
                    <a:pt x="16" y="73"/>
                    <a:pt x="0" y="56"/>
                    <a:pt x="0" y="36"/>
                  </a:cubicBezTo>
                  <a:close/>
                  <a:moveTo>
                    <a:pt x="0" y="36"/>
                  </a:moveTo>
                  <a:cubicBezTo>
                    <a:pt x="0" y="36"/>
                    <a:pt x="0" y="36"/>
                    <a:pt x="0" y="3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5" tIns="45718" rIns="91435" bIns="45718" numCol="1" anchor="t" anchorCtr="0" compatLnSpc="1">
              <a:prstTxWarp prst="textNoShape">
                <a:avLst/>
              </a:prstTxWarp>
            </a:bodyPr>
            <a:lstStyle/>
            <a:p>
              <a:endParaRPr lang="en-US" sz="1707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8" name="Freeform 45"/>
            <p:cNvSpPr>
              <a:spLocks noEditPoints="1"/>
            </p:cNvSpPr>
            <p:nvPr/>
          </p:nvSpPr>
          <p:spPr bwMode="auto">
            <a:xfrm>
              <a:off x="2511" y="1343"/>
              <a:ext cx="369" cy="415"/>
            </a:xfrm>
            <a:custGeom>
              <a:avLst/>
              <a:gdLst>
                <a:gd name="T0" fmla="*/ 151 w 243"/>
                <a:gd name="T1" fmla="*/ 5 h 273"/>
                <a:gd name="T2" fmla="*/ 60 w 243"/>
                <a:gd name="T3" fmla="*/ 92 h 273"/>
                <a:gd name="T4" fmla="*/ 29 w 243"/>
                <a:gd name="T5" fmla="*/ 64 h 273"/>
                <a:gd name="T6" fmla="*/ 18 w 243"/>
                <a:gd name="T7" fmla="*/ 59 h 273"/>
                <a:gd name="T8" fmla="*/ 6 w 243"/>
                <a:gd name="T9" fmla="*/ 64 h 273"/>
                <a:gd name="T10" fmla="*/ 7 w 243"/>
                <a:gd name="T11" fmla="*/ 87 h 273"/>
                <a:gd name="T12" fmla="*/ 48 w 243"/>
                <a:gd name="T13" fmla="*/ 126 h 273"/>
                <a:gd name="T14" fmla="*/ 59 w 243"/>
                <a:gd name="T15" fmla="*/ 130 h 273"/>
                <a:gd name="T16" fmla="*/ 70 w 243"/>
                <a:gd name="T17" fmla="*/ 126 h 273"/>
                <a:gd name="T18" fmla="*/ 106 w 243"/>
                <a:gd name="T19" fmla="*/ 95 h 273"/>
                <a:gd name="T20" fmla="*/ 154 w 243"/>
                <a:gd name="T21" fmla="*/ 147 h 273"/>
                <a:gd name="T22" fmla="*/ 108 w 243"/>
                <a:gd name="T23" fmla="*/ 170 h 273"/>
                <a:gd name="T24" fmla="*/ 100 w 243"/>
                <a:gd name="T25" fmla="*/ 180 h 273"/>
                <a:gd name="T26" fmla="*/ 101 w 243"/>
                <a:gd name="T27" fmla="*/ 193 h 273"/>
                <a:gd name="T28" fmla="*/ 146 w 243"/>
                <a:gd name="T29" fmla="*/ 265 h 273"/>
                <a:gd name="T30" fmla="*/ 160 w 243"/>
                <a:gd name="T31" fmla="*/ 273 h 273"/>
                <a:gd name="T32" fmla="*/ 169 w 243"/>
                <a:gd name="T33" fmla="*/ 270 h 273"/>
                <a:gd name="T34" fmla="*/ 174 w 243"/>
                <a:gd name="T35" fmla="*/ 248 h 273"/>
                <a:gd name="T36" fmla="*/ 139 w 243"/>
                <a:gd name="T37" fmla="*/ 191 h 273"/>
                <a:gd name="T38" fmla="*/ 195 w 243"/>
                <a:gd name="T39" fmla="*/ 163 h 273"/>
                <a:gd name="T40" fmla="*/ 206 w 243"/>
                <a:gd name="T41" fmla="*/ 157 h 273"/>
                <a:gd name="T42" fmla="*/ 211 w 243"/>
                <a:gd name="T43" fmla="*/ 131 h 273"/>
                <a:gd name="T44" fmla="*/ 210 w 243"/>
                <a:gd name="T45" fmla="*/ 130 h 273"/>
                <a:gd name="T46" fmla="*/ 145 w 243"/>
                <a:gd name="T47" fmla="*/ 60 h 273"/>
                <a:gd name="T48" fmla="*/ 169 w 243"/>
                <a:gd name="T49" fmla="*/ 34 h 273"/>
                <a:gd name="T50" fmla="*/ 222 w 243"/>
                <a:gd name="T51" fmla="*/ 46 h 273"/>
                <a:gd name="T52" fmla="*/ 225 w 243"/>
                <a:gd name="T53" fmla="*/ 47 h 273"/>
                <a:gd name="T54" fmla="*/ 241 w 243"/>
                <a:gd name="T55" fmla="*/ 34 h 273"/>
                <a:gd name="T56" fmla="*/ 229 w 243"/>
                <a:gd name="T57" fmla="*/ 15 h 273"/>
                <a:gd name="T58" fmla="*/ 167 w 243"/>
                <a:gd name="T59" fmla="*/ 0 h 273"/>
                <a:gd name="T60" fmla="*/ 162 w 243"/>
                <a:gd name="T61" fmla="*/ 0 h 273"/>
                <a:gd name="T62" fmla="*/ 151 w 243"/>
                <a:gd name="T63" fmla="*/ 5 h 273"/>
                <a:gd name="T64" fmla="*/ 151 w 243"/>
                <a:gd name="T65" fmla="*/ 5 h 273"/>
                <a:gd name="T66" fmla="*/ 151 w 243"/>
                <a:gd name="T67" fmla="*/ 5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43" h="273">
                  <a:moveTo>
                    <a:pt x="151" y="5"/>
                  </a:moveTo>
                  <a:cubicBezTo>
                    <a:pt x="137" y="19"/>
                    <a:pt x="60" y="92"/>
                    <a:pt x="60" y="92"/>
                  </a:cubicBezTo>
                  <a:cubicBezTo>
                    <a:pt x="29" y="64"/>
                    <a:pt x="29" y="64"/>
                    <a:pt x="29" y="64"/>
                  </a:cubicBezTo>
                  <a:cubicBezTo>
                    <a:pt x="26" y="61"/>
                    <a:pt x="22" y="59"/>
                    <a:pt x="18" y="59"/>
                  </a:cubicBezTo>
                  <a:cubicBezTo>
                    <a:pt x="13" y="59"/>
                    <a:pt x="9" y="61"/>
                    <a:pt x="6" y="64"/>
                  </a:cubicBezTo>
                  <a:cubicBezTo>
                    <a:pt x="0" y="71"/>
                    <a:pt x="0" y="81"/>
                    <a:pt x="7" y="87"/>
                  </a:cubicBezTo>
                  <a:cubicBezTo>
                    <a:pt x="48" y="126"/>
                    <a:pt x="48" y="126"/>
                    <a:pt x="48" y="126"/>
                  </a:cubicBezTo>
                  <a:cubicBezTo>
                    <a:pt x="51" y="128"/>
                    <a:pt x="55" y="130"/>
                    <a:pt x="59" y="130"/>
                  </a:cubicBezTo>
                  <a:cubicBezTo>
                    <a:pt x="63" y="130"/>
                    <a:pt x="67" y="129"/>
                    <a:pt x="70" y="126"/>
                  </a:cubicBezTo>
                  <a:cubicBezTo>
                    <a:pt x="106" y="95"/>
                    <a:pt x="106" y="95"/>
                    <a:pt x="106" y="95"/>
                  </a:cubicBezTo>
                  <a:cubicBezTo>
                    <a:pt x="154" y="147"/>
                    <a:pt x="154" y="147"/>
                    <a:pt x="154" y="147"/>
                  </a:cubicBezTo>
                  <a:cubicBezTo>
                    <a:pt x="108" y="170"/>
                    <a:pt x="108" y="170"/>
                    <a:pt x="108" y="170"/>
                  </a:cubicBezTo>
                  <a:cubicBezTo>
                    <a:pt x="104" y="172"/>
                    <a:pt x="101" y="176"/>
                    <a:pt x="100" y="180"/>
                  </a:cubicBezTo>
                  <a:cubicBezTo>
                    <a:pt x="98" y="185"/>
                    <a:pt x="99" y="189"/>
                    <a:pt x="101" y="193"/>
                  </a:cubicBezTo>
                  <a:cubicBezTo>
                    <a:pt x="146" y="265"/>
                    <a:pt x="146" y="265"/>
                    <a:pt x="146" y="265"/>
                  </a:cubicBezTo>
                  <a:cubicBezTo>
                    <a:pt x="149" y="270"/>
                    <a:pt x="154" y="273"/>
                    <a:pt x="160" y="273"/>
                  </a:cubicBezTo>
                  <a:cubicBezTo>
                    <a:pt x="163" y="273"/>
                    <a:pt x="166" y="272"/>
                    <a:pt x="169" y="270"/>
                  </a:cubicBezTo>
                  <a:cubicBezTo>
                    <a:pt x="176" y="266"/>
                    <a:pt x="179" y="255"/>
                    <a:pt x="174" y="248"/>
                  </a:cubicBezTo>
                  <a:cubicBezTo>
                    <a:pt x="139" y="191"/>
                    <a:pt x="139" y="191"/>
                    <a:pt x="139" y="191"/>
                  </a:cubicBezTo>
                  <a:cubicBezTo>
                    <a:pt x="195" y="163"/>
                    <a:pt x="195" y="163"/>
                    <a:pt x="195" y="163"/>
                  </a:cubicBezTo>
                  <a:cubicBezTo>
                    <a:pt x="206" y="157"/>
                    <a:pt x="206" y="157"/>
                    <a:pt x="206" y="157"/>
                  </a:cubicBezTo>
                  <a:cubicBezTo>
                    <a:pt x="216" y="152"/>
                    <a:pt x="218" y="139"/>
                    <a:pt x="211" y="131"/>
                  </a:cubicBezTo>
                  <a:cubicBezTo>
                    <a:pt x="211" y="131"/>
                    <a:pt x="211" y="130"/>
                    <a:pt x="210" y="130"/>
                  </a:cubicBezTo>
                  <a:cubicBezTo>
                    <a:pt x="189" y="106"/>
                    <a:pt x="167" y="83"/>
                    <a:pt x="145" y="60"/>
                  </a:cubicBezTo>
                  <a:cubicBezTo>
                    <a:pt x="148" y="56"/>
                    <a:pt x="165" y="38"/>
                    <a:pt x="169" y="34"/>
                  </a:cubicBezTo>
                  <a:cubicBezTo>
                    <a:pt x="222" y="46"/>
                    <a:pt x="222" y="46"/>
                    <a:pt x="222" y="46"/>
                  </a:cubicBezTo>
                  <a:cubicBezTo>
                    <a:pt x="223" y="47"/>
                    <a:pt x="224" y="47"/>
                    <a:pt x="225" y="47"/>
                  </a:cubicBezTo>
                  <a:cubicBezTo>
                    <a:pt x="233" y="47"/>
                    <a:pt x="239" y="42"/>
                    <a:pt x="241" y="34"/>
                  </a:cubicBezTo>
                  <a:cubicBezTo>
                    <a:pt x="243" y="26"/>
                    <a:pt x="238" y="17"/>
                    <a:pt x="229" y="15"/>
                  </a:cubicBezTo>
                  <a:cubicBezTo>
                    <a:pt x="167" y="0"/>
                    <a:pt x="167" y="0"/>
                    <a:pt x="167" y="0"/>
                  </a:cubicBezTo>
                  <a:cubicBezTo>
                    <a:pt x="165" y="0"/>
                    <a:pt x="164" y="0"/>
                    <a:pt x="162" y="0"/>
                  </a:cubicBezTo>
                  <a:cubicBezTo>
                    <a:pt x="158" y="0"/>
                    <a:pt x="155" y="1"/>
                    <a:pt x="151" y="5"/>
                  </a:cubicBezTo>
                  <a:close/>
                  <a:moveTo>
                    <a:pt x="151" y="5"/>
                  </a:moveTo>
                  <a:cubicBezTo>
                    <a:pt x="151" y="5"/>
                    <a:pt x="151" y="5"/>
                    <a:pt x="151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5" tIns="45718" rIns="91435" bIns="45718" numCol="1" anchor="t" anchorCtr="0" compatLnSpc="1">
              <a:prstTxWarp prst="textNoShape">
                <a:avLst/>
              </a:prstTxWarp>
            </a:bodyPr>
            <a:lstStyle/>
            <a:p>
              <a:endParaRPr lang="en-US" sz="1707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9" name="Freeform 46"/>
            <p:cNvSpPr>
              <a:spLocks noEditPoints="1"/>
            </p:cNvSpPr>
            <p:nvPr/>
          </p:nvSpPr>
          <p:spPr bwMode="auto">
            <a:xfrm>
              <a:off x="1771" y="492"/>
              <a:ext cx="116" cy="115"/>
            </a:xfrm>
            <a:custGeom>
              <a:avLst/>
              <a:gdLst>
                <a:gd name="T0" fmla="*/ 39 w 77"/>
                <a:gd name="T1" fmla="*/ 76 h 76"/>
                <a:gd name="T2" fmla="*/ 52 w 77"/>
                <a:gd name="T3" fmla="*/ 74 h 76"/>
                <a:gd name="T4" fmla="*/ 73 w 77"/>
                <a:gd name="T5" fmla="*/ 53 h 76"/>
                <a:gd name="T6" fmla="*/ 72 w 77"/>
                <a:gd name="T7" fmla="*/ 22 h 76"/>
                <a:gd name="T8" fmla="*/ 48 w 77"/>
                <a:gd name="T9" fmla="*/ 3 h 76"/>
                <a:gd name="T10" fmla="*/ 17 w 77"/>
                <a:gd name="T11" fmla="*/ 8 h 76"/>
                <a:gd name="T12" fmla="*/ 2 w 77"/>
                <a:gd name="T13" fmla="*/ 34 h 76"/>
                <a:gd name="T14" fmla="*/ 11 w 77"/>
                <a:gd name="T15" fmla="*/ 64 h 76"/>
                <a:gd name="T16" fmla="*/ 39 w 77"/>
                <a:gd name="T17" fmla="*/ 76 h 76"/>
                <a:gd name="T18" fmla="*/ 39 w 77"/>
                <a:gd name="T19" fmla="*/ 76 h 76"/>
                <a:gd name="T20" fmla="*/ 39 w 77"/>
                <a:gd name="T21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7" h="76">
                  <a:moveTo>
                    <a:pt x="39" y="76"/>
                  </a:moveTo>
                  <a:cubicBezTo>
                    <a:pt x="43" y="76"/>
                    <a:pt x="48" y="75"/>
                    <a:pt x="52" y="74"/>
                  </a:cubicBezTo>
                  <a:cubicBezTo>
                    <a:pt x="62" y="70"/>
                    <a:pt x="69" y="62"/>
                    <a:pt x="73" y="53"/>
                  </a:cubicBezTo>
                  <a:cubicBezTo>
                    <a:pt x="77" y="43"/>
                    <a:pt x="77" y="31"/>
                    <a:pt x="72" y="22"/>
                  </a:cubicBezTo>
                  <a:cubicBezTo>
                    <a:pt x="67" y="12"/>
                    <a:pt x="58" y="5"/>
                    <a:pt x="48" y="3"/>
                  </a:cubicBezTo>
                  <a:cubicBezTo>
                    <a:pt x="38" y="0"/>
                    <a:pt x="26" y="2"/>
                    <a:pt x="17" y="8"/>
                  </a:cubicBezTo>
                  <a:cubicBezTo>
                    <a:pt x="9" y="14"/>
                    <a:pt x="3" y="24"/>
                    <a:pt x="2" y="34"/>
                  </a:cubicBezTo>
                  <a:cubicBezTo>
                    <a:pt x="0" y="45"/>
                    <a:pt x="4" y="56"/>
                    <a:pt x="11" y="64"/>
                  </a:cubicBezTo>
                  <a:cubicBezTo>
                    <a:pt x="18" y="71"/>
                    <a:pt x="28" y="76"/>
                    <a:pt x="39" y="76"/>
                  </a:cubicBezTo>
                  <a:close/>
                  <a:moveTo>
                    <a:pt x="39" y="76"/>
                  </a:moveTo>
                  <a:cubicBezTo>
                    <a:pt x="39" y="76"/>
                    <a:pt x="39" y="76"/>
                    <a:pt x="39" y="76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5" tIns="45718" rIns="91435" bIns="45718" numCol="1" anchor="t" anchorCtr="0" compatLnSpc="1">
              <a:prstTxWarp prst="textNoShape">
                <a:avLst/>
              </a:prstTxWarp>
            </a:bodyPr>
            <a:lstStyle/>
            <a:p>
              <a:endParaRPr lang="en-US" sz="1707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0" name="Freeform 47"/>
            <p:cNvSpPr>
              <a:spLocks noEditPoints="1"/>
            </p:cNvSpPr>
            <p:nvPr/>
          </p:nvSpPr>
          <p:spPr bwMode="auto">
            <a:xfrm>
              <a:off x="1654" y="478"/>
              <a:ext cx="350" cy="504"/>
            </a:xfrm>
            <a:custGeom>
              <a:avLst/>
              <a:gdLst>
                <a:gd name="T0" fmla="*/ 7 w 231"/>
                <a:gd name="T1" fmla="*/ 4 h 332"/>
                <a:gd name="T2" fmla="*/ 7 w 231"/>
                <a:gd name="T3" fmla="*/ 4 h 332"/>
                <a:gd name="T4" fmla="*/ 3 w 231"/>
                <a:gd name="T5" fmla="*/ 21 h 332"/>
                <a:gd name="T6" fmla="*/ 50 w 231"/>
                <a:gd name="T7" fmla="*/ 108 h 332"/>
                <a:gd name="T8" fmla="*/ 43 w 231"/>
                <a:gd name="T9" fmla="*/ 121 h 332"/>
                <a:gd name="T10" fmla="*/ 29 w 231"/>
                <a:gd name="T11" fmla="*/ 172 h 332"/>
                <a:gd name="T12" fmla="*/ 25 w 231"/>
                <a:gd name="T13" fmla="*/ 197 h 332"/>
                <a:gd name="T14" fmla="*/ 24 w 231"/>
                <a:gd name="T15" fmla="*/ 208 h 332"/>
                <a:gd name="T16" fmla="*/ 24 w 231"/>
                <a:gd name="T17" fmla="*/ 219 h 332"/>
                <a:gd name="T18" fmla="*/ 23 w 231"/>
                <a:gd name="T19" fmla="*/ 222 h 332"/>
                <a:gd name="T20" fmla="*/ 17 w 231"/>
                <a:gd name="T21" fmla="*/ 238 h 332"/>
                <a:gd name="T22" fmla="*/ 10 w 231"/>
                <a:gd name="T23" fmla="*/ 264 h 332"/>
                <a:gd name="T24" fmla="*/ 6 w 231"/>
                <a:gd name="T25" fmla="*/ 312 h 332"/>
                <a:gd name="T26" fmla="*/ 21 w 231"/>
                <a:gd name="T27" fmla="*/ 327 h 332"/>
                <a:gd name="T28" fmla="*/ 31 w 231"/>
                <a:gd name="T29" fmla="*/ 326 h 332"/>
                <a:gd name="T30" fmla="*/ 48 w 231"/>
                <a:gd name="T31" fmla="*/ 315 h 332"/>
                <a:gd name="T32" fmla="*/ 57 w 231"/>
                <a:gd name="T33" fmla="*/ 300 h 332"/>
                <a:gd name="T34" fmla="*/ 48 w 231"/>
                <a:gd name="T35" fmla="*/ 279 h 332"/>
                <a:gd name="T36" fmla="*/ 59 w 231"/>
                <a:gd name="T37" fmla="*/ 255 h 332"/>
                <a:gd name="T38" fmla="*/ 65 w 231"/>
                <a:gd name="T39" fmla="*/ 256 h 332"/>
                <a:gd name="T40" fmla="*/ 69 w 231"/>
                <a:gd name="T41" fmla="*/ 272 h 332"/>
                <a:gd name="T42" fmla="*/ 76 w 231"/>
                <a:gd name="T43" fmla="*/ 296 h 332"/>
                <a:gd name="T44" fmla="*/ 81 w 231"/>
                <a:gd name="T45" fmla="*/ 308 h 332"/>
                <a:gd name="T46" fmla="*/ 85 w 231"/>
                <a:gd name="T47" fmla="*/ 313 h 332"/>
                <a:gd name="T48" fmla="*/ 87 w 231"/>
                <a:gd name="T49" fmla="*/ 316 h 332"/>
                <a:gd name="T50" fmla="*/ 87 w 231"/>
                <a:gd name="T51" fmla="*/ 316 h 332"/>
                <a:gd name="T52" fmla="*/ 87 w 231"/>
                <a:gd name="T53" fmla="*/ 316 h 332"/>
                <a:gd name="T54" fmla="*/ 91 w 231"/>
                <a:gd name="T55" fmla="*/ 321 h 332"/>
                <a:gd name="T56" fmla="*/ 112 w 231"/>
                <a:gd name="T57" fmla="*/ 331 h 332"/>
                <a:gd name="T58" fmla="*/ 136 w 231"/>
                <a:gd name="T59" fmla="*/ 330 h 332"/>
                <a:gd name="T60" fmla="*/ 176 w 231"/>
                <a:gd name="T61" fmla="*/ 314 h 332"/>
                <a:gd name="T62" fmla="*/ 184 w 231"/>
                <a:gd name="T63" fmla="*/ 304 h 332"/>
                <a:gd name="T64" fmla="*/ 178 w 231"/>
                <a:gd name="T65" fmla="*/ 287 h 332"/>
                <a:gd name="T66" fmla="*/ 170 w 231"/>
                <a:gd name="T67" fmla="*/ 284 h 332"/>
                <a:gd name="T68" fmla="*/ 165 w 231"/>
                <a:gd name="T69" fmla="*/ 284 h 332"/>
                <a:gd name="T70" fmla="*/ 161 w 231"/>
                <a:gd name="T71" fmla="*/ 286 h 332"/>
                <a:gd name="T72" fmla="*/ 153 w 231"/>
                <a:gd name="T73" fmla="*/ 289 h 332"/>
                <a:gd name="T74" fmla="*/ 142 w 231"/>
                <a:gd name="T75" fmla="*/ 293 h 332"/>
                <a:gd name="T76" fmla="*/ 129 w 231"/>
                <a:gd name="T77" fmla="*/ 296 h 332"/>
                <a:gd name="T78" fmla="*/ 117 w 231"/>
                <a:gd name="T79" fmla="*/ 296 h 332"/>
                <a:gd name="T80" fmla="*/ 112 w 231"/>
                <a:gd name="T81" fmla="*/ 280 h 332"/>
                <a:gd name="T82" fmla="*/ 109 w 231"/>
                <a:gd name="T83" fmla="*/ 254 h 332"/>
                <a:gd name="T84" fmla="*/ 107 w 231"/>
                <a:gd name="T85" fmla="*/ 229 h 332"/>
                <a:gd name="T86" fmla="*/ 111 w 231"/>
                <a:gd name="T87" fmla="*/ 211 h 332"/>
                <a:gd name="T88" fmla="*/ 111 w 231"/>
                <a:gd name="T89" fmla="*/ 192 h 332"/>
                <a:gd name="T90" fmla="*/ 114 w 231"/>
                <a:gd name="T91" fmla="*/ 166 h 332"/>
                <a:gd name="T92" fmla="*/ 122 w 231"/>
                <a:gd name="T93" fmla="*/ 137 h 332"/>
                <a:gd name="T94" fmla="*/ 221 w 231"/>
                <a:gd name="T95" fmla="*/ 101 h 332"/>
                <a:gd name="T96" fmla="*/ 222 w 231"/>
                <a:gd name="T97" fmla="*/ 100 h 332"/>
                <a:gd name="T98" fmla="*/ 229 w 231"/>
                <a:gd name="T99" fmla="*/ 84 h 332"/>
                <a:gd name="T100" fmla="*/ 213 w 231"/>
                <a:gd name="T101" fmla="*/ 76 h 332"/>
                <a:gd name="T102" fmla="*/ 115 w 231"/>
                <a:gd name="T103" fmla="*/ 100 h 332"/>
                <a:gd name="T104" fmla="*/ 80 w 231"/>
                <a:gd name="T105" fmla="*/ 86 h 332"/>
                <a:gd name="T106" fmla="*/ 26 w 231"/>
                <a:gd name="T107" fmla="*/ 8 h 332"/>
                <a:gd name="T108" fmla="*/ 7 w 231"/>
                <a:gd name="T109" fmla="*/ 4 h 332"/>
                <a:gd name="T110" fmla="*/ 7 w 231"/>
                <a:gd name="T111" fmla="*/ 4 h 332"/>
                <a:gd name="T112" fmla="*/ 7 w 231"/>
                <a:gd name="T113" fmla="*/ 4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31" h="332">
                  <a:moveTo>
                    <a:pt x="7" y="4"/>
                  </a:moveTo>
                  <a:cubicBezTo>
                    <a:pt x="2" y="8"/>
                    <a:pt x="13" y="0"/>
                    <a:pt x="7" y="4"/>
                  </a:cubicBezTo>
                  <a:cubicBezTo>
                    <a:pt x="2" y="8"/>
                    <a:pt x="0" y="15"/>
                    <a:pt x="3" y="21"/>
                  </a:cubicBezTo>
                  <a:cubicBezTo>
                    <a:pt x="50" y="108"/>
                    <a:pt x="50" y="108"/>
                    <a:pt x="50" y="108"/>
                  </a:cubicBezTo>
                  <a:cubicBezTo>
                    <a:pt x="47" y="112"/>
                    <a:pt x="45" y="116"/>
                    <a:pt x="43" y="121"/>
                  </a:cubicBezTo>
                  <a:cubicBezTo>
                    <a:pt x="37" y="137"/>
                    <a:pt x="32" y="154"/>
                    <a:pt x="29" y="172"/>
                  </a:cubicBezTo>
                  <a:cubicBezTo>
                    <a:pt x="27" y="180"/>
                    <a:pt x="26" y="189"/>
                    <a:pt x="25" y="197"/>
                  </a:cubicBezTo>
                  <a:cubicBezTo>
                    <a:pt x="25" y="201"/>
                    <a:pt x="24" y="204"/>
                    <a:pt x="24" y="208"/>
                  </a:cubicBezTo>
                  <a:cubicBezTo>
                    <a:pt x="24" y="211"/>
                    <a:pt x="24" y="215"/>
                    <a:pt x="24" y="219"/>
                  </a:cubicBezTo>
                  <a:cubicBezTo>
                    <a:pt x="24" y="220"/>
                    <a:pt x="23" y="221"/>
                    <a:pt x="23" y="222"/>
                  </a:cubicBezTo>
                  <a:cubicBezTo>
                    <a:pt x="21" y="227"/>
                    <a:pt x="19" y="233"/>
                    <a:pt x="17" y="238"/>
                  </a:cubicBezTo>
                  <a:cubicBezTo>
                    <a:pt x="14" y="247"/>
                    <a:pt x="12" y="255"/>
                    <a:pt x="10" y="264"/>
                  </a:cubicBezTo>
                  <a:cubicBezTo>
                    <a:pt x="6" y="279"/>
                    <a:pt x="4" y="296"/>
                    <a:pt x="6" y="312"/>
                  </a:cubicBezTo>
                  <a:cubicBezTo>
                    <a:pt x="8" y="320"/>
                    <a:pt x="14" y="325"/>
                    <a:pt x="21" y="327"/>
                  </a:cubicBezTo>
                  <a:cubicBezTo>
                    <a:pt x="24" y="327"/>
                    <a:pt x="28" y="327"/>
                    <a:pt x="31" y="326"/>
                  </a:cubicBezTo>
                  <a:cubicBezTo>
                    <a:pt x="38" y="324"/>
                    <a:pt x="43" y="320"/>
                    <a:pt x="48" y="315"/>
                  </a:cubicBezTo>
                  <a:cubicBezTo>
                    <a:pt x="52" y="311"/>
                    <a:pt x="55" y="306"/>
                    <a:pt x="57" y="300"/>
                  </a:cubicBezTo>
                  <a:cubicBezTo>
                    <a:pt x="61" y="292"/>
                    <a:pt x="57" y="282"/>
                    <a:pt x="48" y="279"/>
                  </a:cubicBezTo>
                  <a:cubicBezTo>
                    <a:pt x="51" y="271"/>
                    <a:pt x="55" y="263"/>
                    <a:pt x="59" y="255"/>
                  </a:cubicBezTo>
                  <a:cubicBezTo>
                    <a:pt x="61" y="255"/>
                    <a:pt x="63" y="255"/>
                    <a:pt x="65" y="256"/>
                  </a:cubicBezTo>
                  <a:cubicBezTo>
                    <a:pt x="67" y="261"/>
                    <a:pt x="68" y="266"/>
                    <a:pt x="69" y="272"/>
                  </a:cubicBezTo>
                  <a:cubicBezTo>
                    <a:pt x="71" y="280"/>
                    <a:pt x="73" y="288"/>
                    <a:pt x="76" y="296"/>
                  </a:cubicBezTo>
                  <a:cubicBezTo>
                    <a:pt x="78" y="300"/>
                    <a:pt x="79" y="304"/>
                    <a:pt x="81" y="308"/>
                  </a:cubicBezTo>
                  <a:cubicBezTo>
                    <a:pt x="82" y="310"/>
                    <a:pt x="83" y="311"/>
                    <a:pt x="85" y="313"/>
                  </a:cubicBezTo>
                  <a:cubicBezTo>
                    <a:pt x="85" y="314"/>
                    <a:pt x="86" y="315"/>
                    <a:pt x="87" y="316"/>
                  </a:cubicBezTo>
                  <a:cubicBezTo>
                    <a:pt x="87" y="316"/>
                    <a:pt x="87" y="316"/>
                    <a:pt x="87" y="316"/>
                  </a:cubicBezTo>
                  <a:cubicBezTo>
                    <a:pt x="87" y="316"/>
                    <a:pt x="87" y="316"/>
                    <a:pt x="87" y="316"/>
                  </a:cubicBezTo>
                  <a:cubicBezTo>
                    <a:pt x="88" y="318"/>
                    <a:pt x="89" y="319"/>
                    <a:pt x="91" y="321"/>
                  </a:cubicBezTo>
                  <a:cubicBezTo>
                    <a:pt x="96" y="326"/>
                    <a:pt x="104" y="330"/>
                    <a:pt x="112" y="331"/>
                  </a:cubicBezTo>
                  <a:cubicBezTo>
                    <a:pt x="120" y="332"/>
                    <a:pt x="128" y="331"/>
                    <a:pt x="136" y="330"/>
                  </a:cubicBezTo>
                  <a:cubicBezTo>
                    <a:pt x="150" y="327"/>
                    <a:pt x="163" y="321"/>
                    <a:pt x="176" y="314"/>
                  </a:cubicBezTo>
                  <a:cubicBezTo>
                    <a:pt x="180" y="312"/>
                    <a:pt x="183" y="308"/>
                    <a:pt x="184" y="304"/>
                  </a:cubicBezTo>
                  <a:cubicBezTo>
                    <a:pt x="185" y="298"/>
                    <a:pt x="183" y="291"/>
                    <a:pt x="178" y="287"/>
                  </a:cubicBezTo>
                  <a:cubicBezTo>
                    <a:pt x="176" y="285"/>
                    <a:pt x="173" y="284"/>
                    <a:pt x="170" y="284"/>
                  </a:cubicBezTo>
                  <a:cubicBezTo>
                    <a:pt x="168" y="284"/>
                    <a:pt x="167" y="284"/>
                    <a:pt x="165" y="284"/>
                  </a:cubicBezTo>
                  <a:cubicBezTo>
                    <a:pt x="164" y="285"/>
                    <a:pt x="162" y="285"/>
                    <a:pt x="161" y="286"/>
                  </a:cubicBezTo>
                  <a:cubicBezTo>
                    <a:pt x="158" y="287"/>
                    <a:pt x="155" y="288"/>
                    <a:pt x="153" y="289"/>
                  </a:cubicBezTo>
                  <a:cubicBezTo>
                    <a:pt x="149" y="291"/>
                    <a:pt x="145" y="292"/>
                    <a:pt x="142" y="293"/>
                  </a:cubicBezTo>
                  <a:cubicBezTo>
                    <a:pt x="137" y="294"/>
                    <a:pt x="133" y="295"/>
                    <a:pt x="129" y="296"/>
                  </a:cubicBezTo>
                  <a:cubicBezTo>
                    <a:pt x="125" y="296"/>
                    <a:pt x="121" y="297"/>
                    <a:pt x="117" y="296"/>
                  </a:cubicBezTo>
                  <a:cubicBezTo>
                    <a:pt x="117" y="295"/>
                    <a:pt x="114" y="291"/>
                    <a:pt x="112" y="280"/>
                  </a:cubicBezTo>
                  <a:cubicBezTo>
                    <a:pt x="111" y="271"/>
                    <a:pt x="109" y="262"/>
                    <a:pt x="109" y="254"/>
                  </a:cubicBezTo>
                  <a:cubicBezTo>
                    <a:pt x="108" y="245"/>
                    <a:pt x="108" y="237"/>
                    <a:pt x="107" y="229"/>
                  </a:cubicBezTo>
                  <a:cubicBezTo>
                    <a:pt x="110" y="223"/>
                    <a:pt x="111" y="217"/>
                    <a:pt x="111" y="211"/>
                  </a:cubicBezTo>
                  <a:cubicBezTo>
                    <a:pt x="111" y="204"/>
                    <a:pt x="111" y="198"/>
                    <a:pt x="111" y="192"/>
                  </a:cubicBezTo>
                  <a:cubicBezTo>
                    <a:pt x="112" y="183"/>
                    <a:pt x="112" y="174"/>
                    <a:pt x="114" y="166"/>
                  </a:cubicBezTo>
                  <a:cubicBezTo>
                    <a:pt x="117" y="152"/>
                    <a:pt x="122" y="139"/>
                    <a:pt x="122" y="137"/>
                  </a:cubicBezTo>
                  <a:cubicBezTo>
                    <a:pt x="221" y="101"/>
                    <a:pt x="221" y="101"/>
                    <a:pt x="221" y="101"/>
                  </a:cubicBezTo>
                  <a:cubicBezTo>
                    <a:pt x="221" y="101"/>
                    <a:pt x="222" y="100"/>
                    <a:pt x="222" y="100"/>
                  </a:cubicBezTo>
                  <a:cubicBezTo>
                    <a:pt x="228" y="97"/>
                    <a:pt x="231" y="90"/>
                    <a:pt x="229" y="84"/>
                  </a:cubicBezTo>
                  <a:cubicBezTo>
                    <a:pt x="226" y="78"/>
                    <a:pt x="220" y="74"/>
                    <a:pt x="213" y="76"/>
                  </a:cubicBezTo>
                  <a:cubicBezTo>
                    <a:pt x="213" y="76"/>
                    <a:pt x="122" y="99"/>
                    <a:pt x="115" y="100"/>
                  </a:cubicBezTo>
                  <a:cubicBezTo>
                    <a:pt x="100" y="102"/>
                    <a:pt x="90" y="98"/>
                    <a:pt x="80" y="86"/>
                  </a:cubicBezTo>
                  <a:cubicBezTo>
                    <a:pt x="66" y="69"/>
                    <a:pt x="26" y="8"/>
                    <a:pt x="26" y="8"/>
                  </a:cubicBezTo>
                  <a:cubicBezTo>
                    <a:pt x="21" y="2"/>
                    <a:pt x="13" y="0"/>
                    <a:pt x="7" y="4"/>
                  </a:cubicBezTo>
                  <a:close/>
                  <a:moveTo>
                    <a:pt x="7" y="4"/>
                  </a:moveTo>
                  <a:cubicBezTo>
                    <a:pt x="7" y="4"/>
                    <a:pt x="7" y="4"/>
                    <a:pt x="7" y="4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5" tIns="45718" rIns="91435" bIns="45718" numCol="1" anchor="t" anchorCtr="0" compatLnSpc="1">
              <a:prstTxWarp prst="textNoShape">
                <a:avLst/>
              </a:prstTxWarp>
            </a:bodyPr>
            <a:lstStyle/>
            <a:p>
              <a:endParaRPr lang="en-US" sz="1707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1" name="Freeform 48"/>
            <p:cNvSpPr>
              <a:spLocks noEditPoints="1"/>
            </p:cNvSpPr>
            <p:nvPr/>
          </p:nvSpPr>
          <p:spPr bwMode="auto">
            <a:xfrm>
              <a:off x="2941" y="2758"/>
              <a:ext cx="1364" cy="1357"/>
            </a:xfrm>
            <a:custGeom>
              <a:avLst/>
              <a:gdLst>
                <a:gd name="T0" fmla="*/ 880 w 899"/>
                <a:gd name="T1" fmla="*/ 316 h 894"/>
                <a:gd name="T2" fmla="*/ 809 w 899"/>
                <a:gd name="T3" fmla="*/ 177 h 894"/>
                <a:gd name="T4" fmla="*/ 695 w 899"/>
                <a:gd name="T5" fmla="*/ 70 h 894"/>
                <a:gd name="T6" fmla="*/ 551 w 899"/>
                <a:gd name="T7" fmla="*/ 9 h 894"/>
                <a:gd name="T8" fmla="*/ 395 w 899"/>
                <a:gd name="T9" fmla="*/ 0 h 894"/>
                <a:gd name="T10" fmla="*/ 245 w 899"/>
                <a:gd name="T11" fmla="*/ 46 h 894"/>
                <a:gd name="T12" fmla="*/ 120 w 899"/>
                <a:gd name="T13" fmla="*/ 140 h 894"/>
                <a:gd name="T14" fmla="*/ 35 w 899"/>
                <a:gd name="T15" fmla="*/ 271 h 894"/>
                <a:gd name="T16" fmla="*/ 0 w 899"/>
                <a:gd name="T17" fmla="*/ 423 h 894"/>
                <a:gd name="T18" fmla="*/ 0 w 899"/>
                <a:gd name="T19" fmla="*/ 471 h 894"/>
                <a:gd name="T20" fmla="*/ 35 w 899"/>
                <a:gd name="T21" fmla="*/ 623 h 894"/>
                <a:gd name="T22" fmla="*/ 120 w 899"/>
                <a:gd name="T23" fmla="*/ 754 h 894"/>
                <a:gd name="T24" fmla="*/ 245 w 899"/>
                <a:gd name="T25" fmla="*/ 849 h 894"/>
                <a:gd name="T26" fmla="*/ 395 w 899"/>
                <a:gd name="T27" fmla="*/ 894 h 894"/>
                <a:gd name="T28" fmla="*/ 551 w 899"/>
                <a:gd name="T29" fmla="*/ 886 h 894"/>
                <a:gd name="T30" fmla="*/ 695 w 899"/>
                <a:gd name="T31" fmla="*/ 825 h 894"/>
                <a:gd name="T32" fmla="*/ 809 w 899"/>
                <a:gd name="T33" fmla="*/ 718 h 894"/>
                <a:gd name="T34" fmla="*/ 880 w 899"/>
                <a:gd name="T35" fmla="*/ 579 h 894"/>
                <a:gd name="T36" fmla="*/ 499 w 899"/>
                <a:gd name="T37" fmla="*/ 149 h 894"/>
                <a:gd name="T38" fmla="*/ 499 w 899"/>
                <a:gd name="T39" fmla="*/ 149 h 894"/>
                <a:gd name="T40" fmla="*/ 577 w 899"/>
                <a:gd name="T41" fmla="*/ 348 h 894"/>
                <a:gd name="T42" fmla="*/ 544 w 899"/>
                <a:gd name="T43" fmla="*/ 560 h 894"/>
                <a:gd name="T44" fmla="*/ 576 w 899"/>
                <a:gd name="T45" fmla="*/ 372 h 894"/>
                <a:gd name="T46" fmla="*/ 605 w 899"/>
                <a:gd name="T47" fmla="*/ 402 h 894"/>
                <a:gd name="T48" fmla="*/ 605 w 899"/>
                <a:gd name="T49" fmla="*/ 402 h 894"/>
                <a:gd name="T50" fmla="*/ 569 w 899"/>
                <a:gd name="T51" fmla="*/ 533 h 894"/>
                <a:gd name="T52" fmla="*/ 606 w 899"/>
                <a:gd name="T53" fmla="*/ 487 h 894"/>
                <a:gd name="T54" fmla="*/ 597 w 899"/>
                <a:gd name="T55" fmla="*/ 447 h 894"/>
                <a:gd name="T56" fmla="*/ 610 w 899"/>
                <a:gd name="T57" fmla="*/ 467 h 894"/>
                <a:gd name="T58" fmla="*/ 525 w 899"/>
                <a:gd name="T59" fmla="*/ 321 h 894"/>
                <a:gd name="T60" fmla="*/ 514 w 899"/>
                <a:gd name="T61" fmla="*/ 299 h 894"/>
                <a:gd name="T62" fmla="*/ 455 w 899"/>
                <a:gd name="T63" fmla="*/ 286 h 894"/>
                <a:gd name="T64" fmla="*/ 455 w 899"/>
                <a:gd name="T65" fmla="*/ 286 h 894"/>
                <a:gd name="T66" fmla="*/ 449 w 899"/>
                <a:gd name="T67" fmla="*/ 342 h 894"/>
                <a:gd name="T68" fmla="*/ 513 w 899"/>
                <a:gd name="T69" fmla="*/ 580 h 894"/>
                <a:gd name="T70" fmla="*/ 382 w 899"/>
                <a:gd name="T71" fmla="*/ 594 h 894"/>
                <a:gd name="T72" fmla="*/ 306 w 899"/>
                <a:gd name="T73" fmla="*/ 413 h 894"/>
                <a:gd name="T74" fmla="*/ 306 w 899"/>
                <a:gd name="T75" fmla="*/ 413 h 894"/>
                <a:gd name="T76" fmla="*/ 311 w 899"/>
                <a:gd name="T77" fmla="*/ 396 h 894"/>
                <a:gd name="T78" fmla="*/ 289 w 899"/>
                <a:gd name="T79" fmla="*/ 470 h 894"/>
                <a:gd name="T80" fmla="*/ 313 w 899"/>
                <a:gd name="T81" fmla="*/ 504 h 894"/>
                <a:gd name="T82" fmla="*/ 321 w 899"/>
                <a:gd name="T83" fmla="*/ 520 h 894"/>
                <a:gd name="T84" fmla="*/ 321 w 899"/>
                <a:gd name="T85" fmla="*/ 520 h 894"/>
                <a:gd name="T86" fmla="*/ 340 w 899"/>
                <a:gd name="T87" fmla="*/ 349 h 894"/>
                <a:gd name="T88" fmla="*/ 348 w 899"/>
                <a:gd name="T89" fmla="*/ 573 h 894"/>
                <a:gd name="T90" fmla="*/ 359 w 899"/>
                <a:gd name="T91" fmla="*/ 313 h 894"/>
                <a:gd name="T92" fmla="*/ 435 w 899"/>
                <a:gd name="T93" fmla="*/ 286 h 894"/>
                <a:gd name="T94" fmla="*/ 435 w 899"/>
                <a:gd name="T95" fmla="*/ 286 h 894"/>
                <a:gd name="T96" fmla="*/ 400 w 899"/>
                <a:gd name="T97" fmla="*/ 308 h 894"/>
                <a:gd name="T98" fmla="*/ 312 w 899"/>
                <a:gd name="T99" fmla="*/ 311 h 894"/>
                <a:gd name="T100" fmla="*/ 147 w 899"/>
                <a:gd name="T101" fmla="*/ 447 h 894"/>
                <a:gd name="T102" fmla="*/ 263 w 899"/>
                <a:gd name="T103" fmla="*/ 498 h 894"/>
                <a:gd name="T104" fmla="*/ 312 w 899"/>
                <a:gd name="T105" fmla="*/ 583 h 894"/>
                <a:gd name="T106" fmla="*/ 401 w 899"/>
                <a:gd name="T107" fmla="*/ 602 h 894"/>
                <a:gd name="T108" fmla="*/ 449 w 899"/>
                <a:gd name="T109" fmla="*/ 609 h 894"/>
                <a:gd name="T110" fmla="*/ 461 w 899"/>
                <a:gd name="T111" fmla="*/ 609 h 894"/>
                <a:gd name="T112" fmla="*/ 500 w 899"/>
                <a:gd name="T113" fmla="*/ 601 h 894"/>
                <a:gd name="T114" fmla="*/ 499 w 899"/>
                <a:gd name="T115" fmla="*/ 634 h 894"/>
                <a:gd name="T116" fmla="*/ 732 w 899"/>
                <a:gd name="T117" fmla="*/ 554 h 894"/>
                <a:gd name="T118" fmla="*/ 732 w 899"/>
                <a:gd name="T119" fmla="*/ 341 h 8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99" h="894">
                  <a:moveTo>
                    <a:pt x="828" y="447"/>
                  </a:moveTo>
                  <a:cubicBezTo>
                    <a:pt x="828" y="443"/>
                    <a:pt x="828" y="440"/>
                    <a:pt x="828" y="436"/>
                  </a:cubicBezTo>
                  <a:cubicBezTo>
                    <a:pt x="899" y="423"/>
                    <a:pt x="899" y="423"/>
                    <a:pt x="899" y="423"/>
                  </a:cubicBezTo>
                  <a:cubicBezTo>
                    <a:pt x="880" y="316"/>
                    <a:pt x="880" y="316"/>
                    <a:pt x="880" y="316"/>
                  </a:cubicBezTo>
                  <a:cubicBezTo>
                    <a:pt x="809" y="328"/>
                    <a:pt x="809" y="328"/>
                    <a:pt x="809" y="328"/>
                  </a:cubicBezTo>
                  <a:cubicBezTo>
                    <a:pt x="806" y="321"/>
                    <a:pt x="804" y="314"/>
                    <a:pt x="801" y="307"/>
                  </a:cubicBezTo>
                  <a:cubicBezTo>
                    <a:pt x="864" y="271"/>
                    <a:pt x="864" y="271"/>
                    <a:pt x="864" y="271"/>
                  </a:cubicBezTo>
                  <a:cubicBezTo>
                    <a:pt x="809" y="177"/>
                    <a:pt x="809" y="177"/>
                    <a:pt x="809" y="177"/>
                  </a:cubicBezTo>
                  <a:cubicBezTo>
                    <a:pt x="746" y="213"/>
                    <a:pt x="746" y="213"/>
                    <a:pt x="746" y="213"/>
                  </a:cubicBezTo>
                  <a:cubicBezTo>
                    <a:pt x="742" y="207"/>
                    <a:pt x="737" y="201"/>
                    <a:pt x="732" y="195"/>
                  </a:cubicBezTo>
                  <a:cubicBezTo>
                    <a:pt x="778" y="140"/>
                    <a:pt x="778" y="140"/>
                    <a:pt x="778" y="140"/>
                  </a:cubicBezTo>
                  <a:cubicBezTo>
                    <a:pt x="695" y="70"/>
                    <a:pt x="695" y="70"/>
                    <a:pt x="695" y="70"/>
                  </a:cubicBezTo>
                  <a:cubicBezTo>
                    <a:pt x="648" y="125"/>
                    <a:pt x="648" y="125"/>
                    <a:pt x="648" y="125"/>
                  </a:cubicBezTo>
                  <a:cubicBezTo>
                    <a:pt x="642" y="121"/>
                    <a:pt x="635" y="117"/>
                    <a:pt x="629" y="114"/>
                  </a:cubicBezTo>
                  <a:cubicBezTo>
                    <a:pt x="653" y="46"/>
                    <a:pt x="653" y="46"/>
                    <a:pt x="653" y="46"/>
                  </a:cubicBezTo>
                  <a:cubicBezTo>
                    <a:pt x="551" y="9"/>
                    <a:pt x="551" y="9"/>
                    <a:pt x="551" y="9"/>
                  </a:cubicBezTo>
                  <a:cubicBezTo>
                    <a:pt x="526" y="76"/>
                    <a:pt x="526" y="76"/>
                    <a:pt x="526" y="76"/>
                  </a:cubicBezTo>
                  <a:cubicBezTo>
                    <a:pt x="519" y="75"/>
                    <a:pt x="511" y="74"/>
                    <a:pt x="504" y="73"/>
                  </a:cubicBezTo>
                  <a:cubicBezTo>
                    <a:pt x="504" y="0"/>
                    <a:pt x="504" y="0"/>
                    <a:pt x="504" y="0"/>
                  </a:cubicBezTo>
                  <a:cubicBezTo>
                    <a:pt x="395" y="0"/>
                    <a:pt x="395" y="0"/>
                    <a:pt x="395" y="0"/>
                  </a:cubicBezTo>
                  <a:cubicBezTo>
                    <a:pt x="395" y="73"/>
                    <a:pt x="395" y="73"/>
                    <a:pt x="395" y="73"/>
                  </a:cubicBezTo>
                  <a:cubicBezTo>
                    <a:pt x="387" y="74"/>
                    <a:pt x="380" y="75"/>
                    <a:pt x="372" y="76"/>
                  </a:cubicBezTo>
                  <a:cubicBezTo>
                    <a:pt x="348" y="9"/>
                    <a:pt x="348" y="9"/>
                    <a:pt x="348" y="9"/>
                  </a:cubicBezTo>
                  <a:cubicBezTo>
                    <a:pt x="245" y="46"/>
                    <a:pt x="245" y="46"/>
                    <a:pt x="245" y="46"/>
                  </a:cubicBezTo>
                  <a:cubicBezTo>
                    <a:pt x="270" y="114"/>
                    <a:pt x="270" y="114"/>
                    <a:pt x="270" y="114"/>
                  </a:cubicBezTo>
                  <a:cubicBezTo>
                    <a:pt x="263" y="117"/>
                    <a:pt x="257" y="121"/>
                    <a:pt x="250" y="125"/>
                  </a:cubicBezTo>
                  <a:cubicBezTo>
                    <a:pt x="204" y="70"/>
                    <a:pt x="204" y="70"/>
                    <a:pt x="204" y="70"/>
                  </a:cubicBezTo>
                  <a:cubicBezTo>
                    <a:pt x="120" y="140"/>
                    <a:pt x="120" y="140"/>
                    <a:pt x="120" y="140"/>
                  </a:cubicBezTo>
                  <a:cubicBezTo>
                    <a:pt x="167" y="195"/>
                    <a:pt x="167" y="195"/>
                    <a:pt x="167" y="195"/>
                  </a:cubicBezTo>
                  <a:cubicBezTo>
                    <a:pt x="162" y="201"/>
                    <a:pt x="157" y="207"/>
                    <a:pt x="152" y="213"/>
                  </a:cubicBezTo>
                  <a:cubicBezTo>
                    <a:pt x="90" y="177"/>
                    <a:pt x="90" y="177"/>
                    <a:pt x="90" y="177"/>
                  </a:cubicBezTo>
                  <a:cubicBezTo>
                    <a:pt x="35" y="271"/>
                    <a:pt x="35" y="271"/>
                    <a:pt x="35" y="271"/>
                  </a:cubicBezTo>
                  <a:cubicBezTo>
                    <a:pt x="97" y="307"/>
                    <a:pt x="97" y="307"/>
                    <a:pt x="97" y="307"/>
                  </a:cubicBezTo>
                  <a:cubicBezTo>
                    <a:pt x="95" y="314"/>
                    <a:pt x="92" y="321"/>
                    <a:pt x="90" y="328"/>
                  </a:cubicBezTo>
                  <a:cubicBezTo>
                    <a:pt x="19" y="316"/>
                    <a:pt x="19" y="316"/>
                    <a:pt x="19" y="316"/>
                  </a:cubicBezTo>
                  <a:cubicBezTo>
                    <a:pt x="0" y="423"/>
                    <a:pt x="0" y="423"/>
                    <a:pt x="0" y="423"/>
                  </a:cubicBezTo>
                  <a:cubicBezTo>
                    <a:pt x="71" y="436"/>
                    <a:pt x="71" y="436"/>
                    <a:pt x="71" y="436"/>
                  </a:cubicBezTo>
                  <a:cubicBezTo>
                    <a:pt x="71" y="440"/>
                    <a:pt x="71" y="443"/>
                    <a:pt x="71" y="447"/>
                  </a:cubicBezTo>
                  <a:cubicBezTo>
                    <a:pt x="71" y="451"/>
                    <a:pt x="71" y="455"/>
                    <a:pt x="71" y="459"/>
                  </a:cubicBezTo>
                  <a:cubicBezTo>
                    <a:pt x="0" y="471"/>
                    <a:pt x="0" y="471"/>
                    <a:pt x="0" y="471"/>
                  </a:cubicBezTo>
                  <a:cubicBezTo>
                    <a:pt x="19" y="579"/>
                    <a:pt x="19" y="579"/>
                    <a:pt x="19" y="579"/>
                  </a:cubicBezTo>
                  <a:cubicBezTo>
                    <a:pt x="90" y="566"/>
                    <a:pt x="90" y="566"/>
                    <a:pt x="90" y="566"/>
                  </a:cubicBezTo>
                  <a:cubicBezTo>
                    <a:pt x="92" y="573"/>
                    <a:pt x="95" y="580"/>
                    <a:pt x="97" y="587"/>
                  </a:cubicBezTo>
                  <a:cubicBezTo>
                    <a:pt x="35" y="623"/>
                    <a:pt x="35" y="623"/>
                    <a:pt x="35" y="623"/>
                  </a:cubicBezTo>
                  <a:cubicBezTo>
                    <a:pt x="90" y="718"/>
                    <a:pt x="90" y="718"/>
                    <a:pt x="90" y="718"/>
                  </a:cubicBezTo>
                  <a:cubicBezTo>
                    <a:pt x="152" y="682"/>
                    <a:pt x="152" y="682"/>
                    <a:pt x="152" y="682"/>
                  </a:cubicBezTo>
                  <a:cubicBezTo>
                    <a:pt x="157" y="688"/>
                    <a:pt x="162" y="694"/>
                    <a:pt x="167" y="699"/>
                  </a:cubicBezTo>
                  <a:cubicBezTo>
                    <a:pt x="120" y="754"/>
                    <a:pt x="120" y="754"/>
                    <a:pt x="120" y="754"/>
                  </a:cubicBezTo>
                  <a:cubicBezTo>
                    <a:pt x="204" y="825"/>
                    <a:pt x="204" y="825"/>
                    <a:pt x="204" y="825"/>
                  </a:cubicBezTo>
                  <a:cubicBezTo>
                    <a:pt x="250" y="769"/>
                    <a:pt x="250" y="769"/>
                    <a:pt x="250" y="769"/>
                  </a:cubicBezTo>
                  <a:cubicBezTo>
                    <a:pt x="257" y="773"/>
                    <a:pt x="263" y="777"/>
                    <a:pt x="270" y="781"/>
                  </a:cubicBezTo>
                  <a:cubicBezTo>
                    <a:pt x="245" y="849"/>
                    <a:pt x="245" y="849"/>
                    <a:pt x="245" y="849"/>
                  </a:cubicBezTo>
                  <a:cubicBezTo>
                    <a:pt x="348" y="886"/>
                    <a:pt x="348" y="886"/>
                    <a:pt x="348" y="886"/>
                  </a:cubicBezTo>
                  <a:cubicBezTo>
                    <a:pt x="372" y="818"/>
                    <a:pt x="372" y="818"/>
                    <a:pt x="372" y="818"/>
                  </a:cubicBezTo>
                  <a:cubicBezTo>
                    <a:pt x="380" y="820"/>
                    <a:pt x="387" y="821"/>
                    <a:pt x="395" y="822"/>
                  </a:cubicBezTo>
                  <a:cubicBezTo>
                    <a:pt x="395" y="894"/>
                    <a:pt x="395" y="894"/>
                    <a:pt x="395" y="894"/>
                  </a:cubicBezTo>
                  <a:cubicBezTo>
                    <a:pt x="504" y="894"/>
                    <a:pt x="504" y="894"/>
                    <a:pt x="504" y="894"/>
                  </a:cubicBezTo>
                  <a:cubicBezTo>
                    <a:pt x="504" y="822"/>
                    <a:pt x="504" y="822"/>
                    <a:pt x="504" y="822"/>
                  </a:cubicBezTo>
                  <a:cubicBezTo>
                    <a:pt x="511" y="821"/>
                    <a:pt x="519" y="820"/>
                    <a:pt x="526" y="818"/>
                  </a:cubicBezTo>
                  <a:cubicBezTo>
                    <a:pt x="551" y="886"/>
                    <a:pt x="551" y="886"/>
                    <a:pt x="551" y="886"/>
                  </a:cubicBezTo>
                  <a:cubicBezTo>
                    <a:pt x="653" y="848"/>
                    <a:pt x="653" y="848"/>
                    <a:pt x="653" y="848"/>
                  </a:cubicBezTo>
                  <a:cubicBezTo>
                    <a:pt x="629" y="781"/>
                    <a:pt x="629" y="781"/>
                    <a:pt x="629" y="781"/>
                  </a:cubicBezTo>
                  <a:cubicBezTo>
                    <a:pt x="635" y="777"/>
                    <a:pt x="642" y="773"/>
                    <a:pt x="648" y="769"/>
                  </a:cubicBezTo>
                  <a:cubicBezTo>
                    <a:pt x="695" y="825"/>
                    <a:pt x="695" y="825"/>
                    <a:pt x="695" y="825"/>
                  </a:cubicBezTo>
                  <a:cubicBezTo>
                    <a:pt x="778" y="754"/>
                    <a:pt x="778" y="754"/>
                    <a:pt x="778" y="754"/>
                  </a:cubicBezTo>
                  <a:cubicBezTo>
                    <a:pt x="732" y="699"/>
                    <a:pt x="732" y="699"/>
                    <a:pt x="732" y="699"/>
                  </a:cubicBezTo>
                  <a:cubicBezTo>
                    <a:pt x="737" y="694"/>
                    <a:pt x="742" y="688"/>
                    <a:pt x="746" y="682"/>
                  </a:cubicBezTo>
                  <a:cubicBezTo>
                    <a:pt x="809" y="718"/>
                    <a:pt x="809" y="718"/>
                    <a:pt x="809" y="718"/>
                  </a:cubicBezTo>
                  <a:cubicBezTo>
                    <a:pt x="864" y="623"/>
                    <a:pt x="864" y="623"/>
                    <a:pt x="864" y="623"/>
                  </a:cubicBezTo>
                  <a:cubicBezTo>
                    <a:pt x="801" y="587"/>
                    <a:pt x="801" y="587"/>
                    <a:pt x="801" y="587"/>
                  </a:cubicBezTo>
                  <a:cubicBezTo>
                    <a:pt x="804" y="580"/>
                    <a:pt x="806" y="573"/>
                    <a:pt x="809" y="566"/>
                  </a:cubicBezTo>
                  <a:cubicBezTo>
                    <a:pt x="880" y="579"/>
                    <a:pt x="880" y="579"/>
                    <a:pt x="880" y="579"/>
                  </a:cubicBezTo>
                  <a:cubicBezTo>
                    <a:pt x="899" y="471"/>
                    <a:pt x="899" y="471"/>
                    <a:pt x="899" y="471"/>
                  </a:cubicBezTo>
                  <a:cubicBezTo>
                    <a:pt x="828" y="459"/>
                    <a:pt x="828" y="459"/>
                    <a:pt x="828" y="459"/>
                  </a:cubicBezTo>
                  <a:cubicBezTo>
                    <a:pt x="828" y="455"/>
                    <a:pt x="828" y="451"/>
                    <a:pt x="828" y="447"/>
                  </a:cubicBezTo>
                  <a:close/>
                  <a:moveTo>
                    <a:pt x="499" y="149"/>
                  </a:moveTo>
                  <a:cubicBezTo>
                    <a:pt x="572" y="161"/>
                    <a:pt x="637" y="200"/>
                    <a:pt x="683" y="255"/>
                  </a:cubicBezTo>
                  <a:cubicBezTo>
                    <a:pt x="586" y="311"/>
                    <a:pt x="586" y="311"/>
                    <a:pt x="586" y="311"/>
                  </a:cubicBezTo>
                  <a:cubicBezTo>
                    <a:pt x="562" y="287"/>
                    <a:pt x="532" y="270"/>
                    <a:pt x="499" y="261"/>
                  </a:cubicBezTo>
                  <a:lnTo>
                    <a:pt x="499" y="149"/>
                  </a:lnTo>
                  <a:close/>
                  <a:moveTo>
                    <a:pt x="566" y="357"/>
                  </a:moveTo>
                  <a:cubicBezTo>
                    <a:pt x="562" y="352"/>
                    <a:pt x="558" y="348"/>
                    <a:pt x="554" y="343"/>
                  </a:cubicBezTo>
                  <a:cubicBezTo>
                    <a:pt x="564" y="333"/>
                    <a:pt x="564" y="333"/>
                    <a:pt x="564" y="333"/>
                  </a:cubicBezTo>
                  <a:cubicBezTo>
                    <a:pt x="568" y="338"/>
                    <a:pt x="573" y="343"/>
                    <a:pt x="577" y="348"/>
                  </a:cubicBezTo>
                  <a:lnTo>
                    <a:pt x="566" y="357"/>
                  </a:lnTo>
                  <a:close/>
                  <a:moveTo>
                    <a:pt x="568" y="558"/>
                  </a:moveTo>
                  <a:cubicBezTo>
                    <a:pt x="563" y="562"/>
                    <a:pt x="558" y="567"/>
                    <a:pt x="553" y="571"/>
                  </a:cubicBezTo>
                  <a:cubicBezTo>
                    <a:pt x="544" y="560"/>
                    <a:pt x="544" y="560"/>
                    <a:pt x="544" y="560"/>
                  </a:cubicBezTo>
                  <a:cubicBezTo>
                    <a:pt x="548" y="556"/>
                    <a:pt x="553" y="552"/>
                    <a:pt x="557" y="548"/>
                  </a:cubicBezTo>
                  <a:lnTo>
                    <a:pt x="568" y="558"/>
                  </a:lnTo>
                  <a:close/>
                  <a:moveTo>
                    <a:pt x="584" y="389"/>
                  </a:moveTo>
                  <a:cubicBezTo>
                    <a:pt x="582" y="383"/>
                    <a:pt x="579" y="377"/>
                    <a:pt x="576" y="372"/>
                  </a:cubicBezTo>
                  <a:cubicBezTo>
                    <a:pt x="588" y="365"/>
                    <a:pt x="588" y="365"/>
                    <a:pt x="588" y="365"/>
                  </a:cubicBezTo>
                  <a:cubicBezTo>
                    <a:pt x="592" y="371"/>
                    <a:pt x="595" y="377"/>
                    <a:pt x="598" y="383"/>
                  </a:cubicBezTo>
                  <a:lnTo>
                    <a:pt x="584" y="389"/>
                  </a:lnTo>
                  <a:close/>
                  <a:moveTo>
                    <a:pt x="605" y="402"/>
                  </a:moveTo>
                  <a:cubicBezTo>
                    <a:pt x="606" y="408"/>
                    <a:pt x="608" y="415"/>
                    <a:pt x="609" y="422"/>
                  </a:cubicBezTo>
                  <a:cubicBezTo>
                    <a:pt x="595" y="424"/>
                    <a:pt x="595" y="424"/>
                    <a:pt x="595" y="424"/>
                  </a:cubicBezTo>
                  <a:cubicBezTo>
                    <a:pt x="594" y="418"/>
                    <a:pt x="592" y="412"/>
                    <a:pt x="591" y="406"/>
                  </a:cubicBezTo>
                  <a:lnTo>
                    <a:pt x="605" y="402"/>
                  </a:lnTo>
                  <a:close/>
                  <a:moveTo>
                    <a:pt x="579" y="518"/>
                  </a:moveTo>
                  <a:cubicBezTo>
                    <a:pt x="591" y="525"/>
                    <a:pt x="591" y="525"/>
                    <a:pt x="591" y="525"/>
                  </a:cubicBezTo>
                  <a:cubicBezTo>
                    <a:pt x="588" y="531"/>
                    <a:pt x="584" y="536"/>
                    <a:pt x="580" y="542"/>
                  </a:cubicBezTo>
                  <a:cubicBezTo>
                    <a:pt x="569" y="533"/>
                    <a:pt x="569" y="533"/>
                    <a:pt x="569" y="533"/>
                  </a:cubicBezTo>
                  <a:cubicBezTo>
                    <a:pt x="572" y="528"/>
                    <a:pt x="576" y="523"/>
                    <a:pt x="579" y="518"/>
                  </a:cubicBezTo>
                  <a:close/>
                  <a:moveTo>
                    <a:pt x="586" y="501"/>
                  </a:moveTo>
                  <a:cubicBezTo>
                    <a:pt x="589" y="495"/>
                    <a:pt x="590" y="490"/>
                    <a:pt x="592" y="484"/>
                  </a:cubicBezTo>
                  <a:cubicBezTo>
                    <a:pt x="606" y="487"/>
                    <a:pt x="606" y="487"/>
                    <a:pt x="606" y="487"/>
                  </a:cubicBezTo>
                  <a:cubicBezTo>
                    <a:pt x="604" y="494"/>
                    <a:pt x="602" y="500"/>
                    <a:pt x="600" y="507"/>
                  </a:cubicBezTo>
                  <a:lnTo>
                    <a:pt x="586" y="501"/>
                  </a:lnTo>
                  <a:close/>
                  <a:moveTo>
                    <a:pt x="595" y="466"/>
                  </a:moveTo>
                  <a:cubicBezTo>
                    <a:pt x="596" y="460"/>
                    <a:pt x="597" y="453"/>
                    <a:pt x="597" y="447"/>
                  </a:cubicBezTo>
                  <a:cubicBezTo>
                    <a:pt x="597" y="446"/>
                    <a:pt x="596" y="444"/>
                    <a:pt x="596" y="442"/>
                  </a:cubicBezTo>
                  <a:cubicBezTo>
                    <a:pt x="611" y="442"/>
                    <a:pt x="611" y="442"/>
                    <a:pt x="611" y="442"/>
                  </a:cubicBezTo>
                  <a:cubicBezTo>
                    <a:pt x="611" y="444"/>
                    <a:pt x="611" y="445"/>
                    <a:pt x="611" y="447"/>
                  </a:cubicBezTo>
                  <a:cubicBezTo>
                    <a:pt x="611" y="454"/>
                    <a:pt x="611" y="461"/>
                    <a:pt x="610" y="467"/>
                  </a:cubicBezTo>
                  <a:lnTo>
                    <a:pt x="595" y="466"/>
                  </a:lnTo>
                  <a:close/>
                  <a:moveTo>
                    <a:pt x="549" y="320"/>
                  </a:moveTo>
                  <a:cubicBezTo>
                    <a:pt x="540" y="331"/>
                    <a:pt x="540" y="331"/>
                    <a:pt x="540" y="331"/>
                  </a:cubicBezTo>
                  <a:cubicBezTo>
                    <a:pt x="535" y="327"/>
                    <a:pt x="530" y="324"/>
                    <a:pt x="525" y="321"/>
                  </a:cubicBezTo>
                  <a:cubicBezTo>
                    <a:pt x="532" y="308"/>
                    <a:pt x="532" y="308"/>
                    <a:pt x="532" y="308"/>
                  </a:cubicBezTo>
                  <a:cubicBezTo>
                    <a:pt x="538" y="312"/>
                    <a:pt x="543" y="315"/>
                    <a:pt x="549" y="320"/>
                  </a:cubicBezTo>
                  <a:close/>
                  <a:moveTo>
                    <a:pt x="495" y="292"/>
                  </a:moveTo>
                  <a:cubicBezTo>
                    <a:pt x="501" y="294"/>
                    <a:pt x="508" y="296"/>
                    <a:pt x="514" y="299"/>
                  </a:cubicBezTo>
                  <a:cubicBezTo>
                    <a:pt x="508" y="312"/>
                    <a:pt x="508" y="312"/>
                    <a:pt x="508" y="312"/>
                  </a:cubicBezTo>
                  <a:cubicBezTo>
                    <a:pt x="503" y="310"/>
                    <a:pt x="497" y="308"/>
                    <a:pt x="491" y="306"/>
                  </a:cubicBezTo>
                  <a:lnTo>
                    <a:pt x="495" y="292"/>
                  </a:lnTo>
                  <a:close/>
                  <a:moveTo>
                    <a:pt x="455" y="286"/>
                  </a:moveTo>
                  <a:cubicBezTo>
                    <a:pt x="462" y="286"/>
                    <a:pt x="469" y="286"/>
                    <a:pt x="475" y="288"/>
                  </a:cubicBezTo>
                  <a:cubicBezTo>
                    <a:pt x="473" y="302"/>
                    <a:pt x="473" y="302"/>
                    <a:pt x="473" y="302"/>
                  </a:cubicBezTo>
                  <a:cubicBezTo>
                    <a:pt x="467" y="301"/>
                    <a:pt x="461" y="300"/>
                    <a:pt x="455" y="300"/>
                  </a:cubicBezTo>
                  <a:lnTo>
                    <a:pt x="455" y="286"/>
                  </a:lnTo>
                  <a:close/>
                  <a:moveTo>
                    <a:pt x="554" y="447"/>
                  </a:moveTo>
                  <a:cubicBezTo>
                    <a:pt x="554" y="505"/>
                    <a:pt x="507" y="552"/>
                    <a:pt x="449" y="552"/>
                  </a:cubicBezTo>
                  <a:cubicBezTo>
                    <a:pt x="391" y="552"/>
                    <a:pt x="344" y="505"/>
                    <a:pt x="344" y="447"/>
                  </a:cubicBezTo>
                  <a:cubicBezTo>
                    <a:pt x="344" y="389"/>
                    <a:pt x="391" y="342"/>
                    <a:pt x="449" y="342"/>
                  </a:cubicBezTo>
                  <a:cubicBezTo>
                    <a:pt x="507" y="342"/>
                    <a:pt x="554" y="389"/>
                    <a:pt x="554" y="447"/>
                  </a:cubicBezTo>
                  <a:close/>
                  <a:moveTo>
                    <a:pt x="537" y="583"/>
                  </a:moveTo>
                  <a:cubicBezTo>
                    <a:pt x="531" y="587"/>
                    <a:pt x="525" y="590"/>
                    <a:pt x="519" y="593"/>
                  </a:cubicBezTo>
                  <a:cubicBezTo>
                    <a:pt x="513" y="580"/>
                    <a:pt x="513" y="580"/>
                    <a:pt x="513" y="580"/>
                  </a:cubicBezTo>
                  <a:cubicBezTo>
                    <a:pt x="518" y="578"/>
                    <a:pt x="524" y="575"/>
                    <a:pt x="529" y="571"/>
                  </a:cubicBezTo>
                  <a:lnTo>
                    <a:pt x="537" y="583"/>
                  </a:lnTo>
                  <a:close/>
                  <a:moveTo>
                    <a:pt x="388" y="581"/>
                  </a:moveTo>
                  <a:cubicBezTo>
                    <a:pt x="382" y="594"/>
                    <a:pt x="382" y="594"/>
                    <a:pt x="382" y="594"/>
                  </a:cubicBezTo>
                  <a:cubicBezTo>
                    <a:pt x="376" y="592"/>
                    <a:pt x="370" y="588"/>
                    <a:pt x="364" y="585"/>
                  </a:cubicBezTo>
                  <a:cubicBezTo>
                    <a:pt x="372" y="573"/>
                    <a:pt x="372" y="573"/>
                    <a:pt x="372" y="573"/>
                  </a:cubicBezTo>
                  <a:cubicBezTo>
                    <a:pt x="377" y="576"/>
                    <a:pt x="382" y="579"/>
                    <a:pt x="388" y="581"/>
                  </a:cubicBezTo>
                  <a:close/>
                  <a:moveTo>
                    <a:pt x="306" y="413"/>
                  </a:moveTo>
                  <a:cubicBezTo>
                    <a:pt x="305" y="419"/>
                    <a:pt x="303" y="425"/>
                    <a:pt x="303" y="431"/>
                  </a:cubicBezTo>
                  <a:cubicBezTo>
                    <a:pt x="288" y="430"/>
                    <a:pt x="288" y="430"/>
                    <a:pt x="288" y="430"/>
                  </a:cubicBezTo>
                  <a:cubicBezTo>
                    <a:pt x="289" y="423"/>
                    <a:pt x="290" y="416"/>
                    <a:pt x="292" y="410"/>
                  </a:cubicBezTo>
                  <a:lnTo>
                    <a:pt x="306" y="413"/>
                  </a:lnTo>
                  <a:close/>
                  <a:moveTo>
                    <a:pt x="298" y="391"/>
                  </a:moveTo>
                  <a:cubicBezTo>
                    <a:pt x="300" y="384"/>
                    <a:pt x="303" y="378"/>
                    <a:pt x="306" y="372"/>
                  </a:cubicBezTo>
                  <a:cubicBezTo>
                    <a:pt x="319" y="379"/>
                    <a:pt x="319" y="379"/>
                    <a:pt x="319" y="379"/>
                  </a:cubicBezTo>
                  <a:cubicBezTo>
                    <a:pt x="316" y="384"/>
                    <a:pt x="313" y="390"/>
                    <a:pt x="311" y="396"/>
                  </a:cubicBezTo>
                  <a:lnTo>
                    <a:pt x="298" y="391"/>
                  </a:lnTo>
                  <a:close/>
                  <a:moveTo>
                    <a:pt x="302" y="450"/>
                  </a:moveTo>
                  <a:cubicBezTo>
                    <a:pt x="302" y="456"/>
                    <a:pt x="303" y="462"/>
                    <a:pt x="303" y="468"/>
                  </a:cubicBezTo>
                  <a:cubicBezTo>
                    <a:pt x="289" y="470"/>
                    <a:pt x="289" y="470"/>
                    <a:pt x="289" y="470"/>
                  </a:cubicBezTo>
                  <a:cubicBezTo>
                    <a:pt x="288" y="464"/>
                    <a:pt x="288" y="457"/>
                    <a:pt x="288" y="450"/>
                  </a:cubicBezTo>
                  <a:lnTo>
                    <a:pt x="302" y="450"/>
                  </a:lnTo>
                  <a:close/>
                  <a:moveTo>
                    <a:pt x="307" y="486"/>
                  </a:moveTo>
                  <a:cubicBezTo>
                    <a:pt x="309" y="492"/>
                    <a:pt x="311" y="498"/>
                    <a:pt x="313" y="504"/>
                  </a:cubicBezTo>
                  <a:cubicBezTo>
                    <a:pt x="300" y="509"/>
                    <a:pt x="300" y="509"/>
                    <a:pt x="300" y="509"/>
                  </a:cubicBezTo>
                  <a:cubicBezTo>
                    <a:pt x="297" y="503"/>
                    <a:pt x="295" y="496"/>
                    <a:pt x="293" y="490"/>
                  </a:cubicBezTo>
                  <a:lnTo>
                    <a:pt x="307" y="486"/>
                  </a:lnTo>
                  <a:close/>
                  <a:moveTo>
                    <a:pt x="321" y="520"/>
                  </a:moveTo>
                  <a:cubicBezTo>
                    <a:pt x="324" y="525"/>
                    <a:pt x="328" y="531"/>
                    <a:pt x="331" y="535"/>
                  </a:cubicBezTo>
                  <a:cubicBezTo>
                    <a:pt x="320" y="544"/>
                    <a:pt x="320" y="544"/>
                    <a:pt x="320" y="544"/>
                  </a:cubicBezTo>
                  <a:cubicBezTo>
                    <a:pt x="316" y="539"/>
                    <a:pt x="312" y="533"/>
                    <a:pt x="309" y="527"/>
                  </a:cubicBezTo>
                  <a:lnTo>
                    <a:pt x="321" y="520"/>
                  </a:lnTo>
                  <a:close/>
                  <a:moveTo>
                    <a:pt x="328" y="363"/>
                  </a:moveTo>
                  <a:cubicBezTo>
                    <a:pt x="316" y="355"/>
                    <a:pt x="316" y="355"/>
                    <a:pt x="316" y="355"/>
                  </a:cubicBezTo>
                  <a:cubicBezTo>
                    <a:pt x="320" y="349"/>
                    <a:pt x="325" y="344"/>
                    <a:pt x="329" y="339"/>
                  </a:cubicBezTo>
                  <a:cubicBezTo>
                    <a:pt x="340" y="349"/>
                    <a:pt x="340" y="349"/>
                    <a:pt x="340" y="349"/>
                  </a:cubicBezTo>
                  <a:cubicBezTo>
                    <a:pt x="336" y="353"/>
                    <a:pt x="332" y="358"/>
                    <a:pt x="328" y="363"/>
                  </a:cubicBezTo>
                  <a:close/>
                  <a:moveTo>
                    <a:pt x="343" y="549"/>
                  </a:moveTo>
                  <a:cubicBezTo>
                    <a:pt x="347" y="554"/>
                    <a:pt x="352" y="558"/>
                    <a:pt x="357" y="562"/>
                  </a:cubicBezTo>
                  <a:cubicBezTo>
                    <a:pt x="348" y="573"/>
                    <a:pt x="348" y="573"/>
                    <a:pt x="348" y="573"/>
                  </a:cubicBezTo>
                  <a:cubicBezTo>
                    <a:pt x="342" y="569"/>
                    <a:pt x="337" y="564"/>
                    <a:pt x="333" y="559"/>
                  </a:cubicBezTo>
                  <a:lnTo>
                    <a:pt x="343" y="549"/>
                  </a:lnTo>
                  <a:close/>
                  <a:moveTo>
                    <a:pt x="343" y="325"/>
                  </a:moveTo>
                  <a:cubicBezTo>
                    <a:pt x="349" y="320"/>
                    <a:pt x="354" y="316"/>
                    <a:pt x="359" y="313"/>
                  </a:cubicBezTo>
                  <a:cubicBezTo>
                    <a:pt x="368" y="325"/>
                    <a:pt x="368" y="325"/>
                    <a:pt x="368" y="325"/>
                  </a:cubicBezTo>
                  <a:cubicBezTo>
                    <a:pt x="362" y="328"/>
                    <a:pt x="358" y="332"/>
                    <a:pt x="353" y="336"/>
                  </a:cubicBezTo>
                  <a:lnTo>
                    <a:pt x="343" y="325"/>
                  </a:lnTo>
                  <a:close/>
                  <a:moveTo>
                    <a:pt x="435" y="286"/>
                  </a:moveTo>
                  <a:cubicBezTo>
                    <a:pt x="436" y="301"/>
                    <a:pt x="436" y="301"/>
                    <a:pt x="436" y="301"/>
                  </a:cubicBezTo>
                  <a:cubicBezTo>
                    <a:pt x="430" y="301"/>
                    <a:pt x="424" y="302"/>
                    <a:pt x="418" y="303"/>
                  </a:cubicBezTo>
                  <a:cubicBezTo>
                    <a:pt x="415" y="289"/>
                    <a:pt x="415" y="289"/>
                    <a:pt x="415" y="289"/>
                  </a:cubicBezTo>
                  <a:cubicBezTo>
                    <a:pt x="422" y="288"/>
                    <a:pt x="428" y="287"/>
                    <a:pt x="435" y="286"/>
                  </a:cubicBezTo>
                  <a:close/>
                  <a:moveTo>
                    <a:pt x="383" y="315"/>
                  </a:moveTo>
                  <a:cubicBezTo>
                    <a:pt x="377" y="302"/>
                    <a:pt x="377" y="302"/>
                    <a:pt x="377" y="302"/>
                  </a:cubicBezTo>
                  <a:cubicBezTo>
                    <a:pt x="383" y="299"/>
                    <a:pt x="389" y="297"/>
                    <a:pt x="396" y="295"/>
                  </a:cubicBezTo>
                  <a:cubicBezTo>
                    <a:pt x="400" y="308"/>
                    <a:pt x="400" y="308"/>
                    <a:pt x="400" y="308"/>
                  </a:cubicBezTo>
                  <a:cubicBezTo>
                    <a:pt x="395" y="310"/>
                    <a:pt x="389" y="313"/>
                    <a:pt x="383" y="315"/>
                  </a:cubicBezTo>
                  <a:close/>
                  <a:moveTo>
                    <a:pt x="400" y="149"/>
                  </a:moveTo>
                  <a:cubicBezTo>
                    <a:pt x="400" y="261"/>
                    <a:pt x="400" y="261"/>
                    <a:pt x="400" y="261"/>
                  </a:cubicBezTo>
                  <a:cubicBezTo>
                    <a:pt x="366" y="270"/>
                    <a:pt x="336" y="287"/>
                    <a:pt x="312" y="311"/>
                  </a:cubicBezTo>
                  <a:cubicBezTo>
                    <a:pt x="216" y="255"/>
                    <a:pt x="216" y="255"/>
                    <a:pt x="216" y="255"/>
                  </a:cubicBezTo>
                  <a:cubicBezTo>
                    <a:pt x="261" y="200"/>
                    <a:pt x="326" y="161"/>
                    <a:pt x="400" y="149"/>
                  </a:cubicBezTo>
                  <a:close/>
                  <a:moveTo>
                    <a:pt x="166" y="554"/>
                  </a:moveTo>
                  <a:cubicBezTo>
                    <a:pt x="154" y="520"/>
                    <a:pt x="147" y="485"/>
                    <a:pt x="147" y="447"/>
                  </a:cubicBezTo>
                  <a:cubicBezTo>
                    <a:pt x="147" y="410"/>
                    <a:pt x="154" y="374"/>
                    <a:pt x="166" y="341"/>
                  </a:cubicBezTo>
                  <a:cubicBezTo>
                    <a:pt x="263" y="397"/>
                    <a:pt x="263" y="397"/>
                    <a:pt x="263" y="397"/>
                  </a:cubicBezTo>
                  <a:cubicBezTo>
                    <a:pt x="259" y="413"/>
                    <a:pt x="256" y="430"/>
                    <a:pt x="256" y="447"/>
                  </a:cubicBezTo>
                  <a:cubicBezTo>
                    <a:pt x="256" y="465"/>
                    <a:pt x="259" y="482"/>
                    <a:pt x="263" y="498"/>
                  </a:cubicBezTo>
                  <a:lnTo>
                    <a:pt x="166" y="554"/>
                  </a:lnTo>
                  <a:close/>
                  <a:moveTo>
                    <a:pt x="400" y="745"/>
                  </a:moveTo>
                  <a:cubicBezTo>
                    <a:pt x="326" y="733"/>
                    <a:pt x="261" y="695"/>
                    <a:pt x="216" y="639"/>
                  </a:cubicBezTo>
                  <a:cubicBezTo>
                    <a:pt x="312" y="583"/>
                    <a:pt x="312" y="583"/>
                    <a:pt x="312" y="583"/>
                  </a:cubicBezTo>
                  <a:cubicBezTo>
                    <a:pt x="336" y="607"/>
                    <a:pt x="366" y="625"/>
                    <a:pt x="400" y="634"/>
                  </a:cubicBezTo>
                  <a:lnTo>
                    <a:pt x="400" y="745"/>
                  </a:lnTo>
                  <a:close/>
                  <a:moveTo>
                    <a:pt x="420" y="606"/>
                  </a:moveTo>
                  <a:cubicBezTo>
                    <a:pt x="414" y="605"/>
                    <a:pt x="407" y="604"/>
                    <a:pt x="401" y="602"/>
                  </a:cubicBezTo>
                  <a:cubicBezTo>
                    <a:pt x="405" y="588"/>
                    <a:pt x="405" y="588"/>
                    <a:pt x="405" y="588"/>
                  </a:cubicBezTo>
                  <a:cubicBezTo>
                    <a:pt x="411" y="590"/>
                    <a:pt x="417" y="591"/>
                    <a:pt x="423" y="592"/>
                  </a:cubicBezTo>
                  <a:lnTo>
                    <a:pt x="420" y="606"/>
                  </a:lnTo>
                  <a:close/>
                  <a:moveTo>
                    <a:pt x="449" y="609"/>
                  </a:moveTo>
                  <a:cubicBezTo>
                    <a:pt x="446" y="609"/>
                    <a:pt x="443" y="609"/>
                    <a:pt x="441" y="609"/>
                  </a:cubicBezTo>
                  <a:cubicBezTo>
                    <a:pt x="441" y="594"/>
                    <a:pt x="441" y="594"/>
                    <a:pt x="441" y="594"/>
                  </a:cubicBezTo>
                  <a:cubicBezTo>
                    <a:pt x="447" y="595"/>
                    <a:pt x="454" y="595"/>
                    <a:pt x="460" y="594"/>
                  </a:cubicBezTo>
                  <a:cubicBezTo>
                    <a:pt x="461" y="609"/>
                    <a:pt x="461" y="609"/>
                    <a:pt x="461" y="609"/>
                  </a:cubicBezTo>
                  <a:cubicBezTo>
                    <a:pt x="457" y="609"/>
                    <a:pt x="453" y="609"/>
                    <a:pt x="449" y="609"/>
                  </a:cubicBezTo>
                  <a:close/>
                  <a:moveTo>
                    <a:pt x="478" y="592"/>
                  </a:moveTo>
                  <a:cubicBezTo>
                    <a:pt x="484" y="591"/>
                    <a:pt x="490" y="589"/>
                    <a:pt x="496" y="587"/>
                  </a:cubicBezTo>
                  <a:cubicBezTo>
                    <a:pt x="500" y="601"/>
                    <a:pt x="500" y="601"/>
                    <a:pt x="500" y="601"/>
                  </a:cubicBezTo>
                  <a:cubicBezTo>
                    <a:pt x="494" y="603"/>
                    <a:pt x="487" y="605"/>
                    <a:pt x="481" y="606"/>
                  </a:cubicBezTo>
                  <a:lnTo>
                    <a:pt x="478" y="592"/>
                  </a:lnTo>
                  <a:close/>
                  <a:moveTo>
                    <a:pt x="499" y="745"/>
                  </a:moveTo>
                  <a:cubicBezTo>
                    <a:pt x="499" y="634"/>
                    <a:pt x="499" y="634"/>
                    <a:pt x="499" y="634"/>
                  </a:cubicBezTo>
                  <a:cubicBezTo>
                    <a:pt x="532" y="625"/>
                    <a:pt x="562" y="607"/>
                    <a:pt x="586" y="583"/>
                  </a:cubicBezTo>
                  <a:cubicBezTo>
                    <a:pt x="683" y="639"/>
                    <a:pt x="683" y="639"/>
                    <a:pt x="683" y="639"/>
                  </a:cubicBezTo>
                  <a:cubicBezTo>
                    <a:pt x="637" y="695"/>
                    <a:pt x="572" y="733"/>
                    <a:pt x="499" y="745"/>
                  </a:cubicBezTo>
                  <a:close/>
                  <a:moveTo>
                    <a:pt x="732" y="554"/>
                  </a:moveTo>
                  <a:cubicBezTo>
                    <a:pt x="636" y="498"/>
                    <a:pt x="636" y="498"/>
                    <a:pt x="636" y="498"/>
                  </a:cubicBezTo>
                  <a:cubicBezTo>
                    <a:pt x="640" y="482"/>
                    <a:pt x="642" y="465"/>
                    <a:pt x="642" y="447"/>
                  </a:cubicBezTo>
                  <a:cubicBezTo>
                    <a:pt x="642" y="430"/>
                    <a:pt x="640" y="413"/>
                    <a:pt x="636" y="397"/>
                  </a:cubicBezTo>
                  <a:cubicBezTo>
                    <a:pt x="732" y="341"/>
                    <a:pt x="732" y="341"/>
                    <a:pt x="732" y="341"/>
                  </a:cubicBezTo>
                  <a:cubicBezTo>
                    <a:pt x="745" y="374"/>
                    <a:pt x="752" y="410"/>
                    <a:pt x="752" y="447"/>
                  </a:cubicBezTo>
                  <a:cubicBezTo>
                    <a:pt x="752" y="485"/>
                    <a:pt x="745" y="520"/>
                    <a:pt x="732" y="55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5" tIns="45718" rIns="91435" bIns="45718" numCol="1" anchor="t" anchorCtr="0" compatLnSpc="1">
              <a:prstTxWarp prst="textNoShape">
                <a:avLst/>
              </a:prstTxWarp>
            </a:bodyPr>
            <a:lstStyle/>
            <a:p>
              <a:endParaRPr lang="en-US" sz="1707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2" name="Freeform 49"/>
            <p:cNvSpPr>
              <a:spLocks noEditPoints="1"/>
            </p:cNvSpPr>
            <p:nvPr/>
          </p:nvSpPr>
          <p:spPr bwMode="auto">
            <a:xfrm>
              <a:off x="1158" y="1076"/>
              <a:ext cx="1227" cy="1220"/>
            </a:xfrm>
            <a:custGeom>
              <a:avLst/>
              <a:gdLst>
                <a:gd name="T0" fmla="*/ 791 w 809"/>
                <a:gd name="T1" fmla="*/ 284 h 804"/>
                <a:gd name="T2" fmla="*/ 728 w 809"/>
                <a:gd name="T3" fmla="*/ 158 h 804"/>
                <a:gd name="T4" fmla="*/ 625 w 809"/>
                <a:gd name="T5" fmla="*/ 62 h 804"/>
                <a:gd name="T6" fmla="*/ 496 w 809"/>
                <a:gd name="T7" fmla="*/ 7 h 804"/>
                <a:gd name="T8" fmla="*/ 355 w 809"/>
                <a:gd name="T9" fmla="*/ 0 h 804"/>
                <a:gd name="T10" fmla="*/ 221 w 809"/>
                <a:gd name="T11" fmla="*/ 41 h 804"/>
                <a:gd name="T12" fmla="*/ 108 w 809"/>
                <a:gd name="T13" fmla="*/ 125 h 804"/>
                <a:gd name="T14" fmla="*/ 32 w 809"/>
                <a:gd name="T15" fmla="*/ 243 h 804"/>
                <a:gd name="T16" fmla="*/ 0 w 809"/>
                <a:gd name="T17" fmla="*/ 380 h 804"/>
                <a:gd name="T18" fmla="*/ 0 w 809"/>
                <a:gd name="T19" fmla="*/ 423 h 804"/>
                <a:gd name="T20" fmla="*/ 32 w 809"/>
                <a:gd name="T21" fmla="*/ 560 h 804"/>
                <a:gd name="T22" fmla="*/ 108 w 809"/>
                <a:gd name="T23" fmla="*/ 678 h 804"/>
                <a:gd name="T24" fmla="*/ 221 w 809"/>
                <a:gd name="T25" fmla="*/ 763 h 804"/>
                <a:gd name="T26" fmla="*/ 355 w 809"/>
                <a:gd name="T27" fmla="*/ 804 h 804"/>
                <a:gd name="T28" fmla="*/ 496 w 809"/>
                <a:gd name="T29" fmla="*/ 796 h 804"/>
                <a:gd name="T30" fmla="*/ 625 w 809"/>
                <a:gd name="T31" fmla="*/ 741 h 804"/>
                <a:gd name="T32" fmla="*/ 728 w 809"/>
                <a:gd name="T33" fmla="*/ 645 h 804"/>
                <a:gd name="T34" fmla="*/ 791 w 809"/>
                <a:gd name="T35" fmla="*/ 520 h 804"/>
                <a:gd name="T36" fmla="*/ 665 w 809"/>
                <a:gd name="T37" fmla="*/ 229 h 804"/>
                <a:gd name="T38" fmla="*/ 665 w 809"/>
                <a:gd name="T39" fmla="*/ 229 h 804"/>
                <a:gd name="T40" fmla="*/ 592 w 809"/>
                <a:gd name="T41" fmla="*/ 169 h 804"/>
                <a:gd name="T42" fmla="*/ 518 w 809"/>
                <a:gd name="T43" fmla="*/ 111 h 804"/>
                <a:gd name="T44" fmla="*/ 412 w 809"/>
                <a:gd name="T45" fmla="*/ 90 h 804"/>
                <a:gd name="T46" fmla="*/ 288 w 809"/>
                <a:gd name="T47" fmla="*/ 98 h 804"/>
                <a:gd name="T48" fmla="*/ 288 w 809"/>
                <a:gd name="T49" fmla="*/ 98 h 804"/>
                <a:gd name="T50" fmla="*/ 189 w 809"/>
                <a:gd name="T51" fmla="*/ 175 h 804"/>
                <a:gd name="T52" fmla="*/ 109 w 809"/>
                <a:gd name="T53" fmla="*/ 355 h 804"/>
                <a:gd name="T54" fmla="*/ 85 w 809"/>
                <a:gd name="T55" fmla="*/ 464 h 804"/>
                <a:gd name="T56" fmla="*/ 120 w 809"/>
                <a:gd name="T57" fmla="*/ 244 h 804"/>
                <a:gd name="T58" fmla="*/ 120 w 809"/>
                <a:gd name="T59" fmla="*/ 244 h 804"/>
                <a:gd name="T60" fmla="*/ 148 w 809"/>
                <a:gd name="T61" fmla="*/ 556 h 804"/>
                <a:gd name="T62" fmla="*/ 198 w 809"/>
                <a:gd name="T63" fmla="*/ 636 h 804"/>
                <a:gd name="T64" fmla="*/ 298 w 809"/>
                <a:gd name="T65" fmla="*/ 709 h 804"/>
                <a:gd name="T66" fmla="*/ 410 w 809"/>
                <a:gd name="T67" fmla="*/ 727 h 804"/>
                <a:gd name="T68" fmla="*/ 410 w 809"/>
                <a:gd name="T69" fmla="*/ 727 h 804"/>
                <a:gd name="T70" fmla="*/ 529 w 809"/>
                <a:gd name="T71" fmla="*/ 689 h 804"/>
                <a:gd name="T72" fmla="*/ 601 w 809"/>
                <a:gd name="T73" fmla="*/ 627 h 804"/>
                <a:gd name="T74" fmla="*/ 614 w 809"/>
                <a:gd name="T75" fmla="*/ 471 h 804"/>
                <a:gd name="T76" fmla="*/ 577 w 809"/>
                <a:gd name="T77" fmla="*/ 538 h 804"/>
                <a:gd name="T78" fmla="*/ 520 w 809"/>
                <a:gd name="T79" fmla="*/ 589 h 804"/>
                <a:gd name="T80" fmla="*/ 449 w 809"/>
                <a:gd name="T81" fmla="*/ 618 h 804"/>
                <a:gd name="T82" fmla="*/ 372 w 809"/>
                <a:gd name="T83" fmla="*/ 620 h 804"/>
                <a:gd name="T84" fmla="*/ 300 w 809"/>
                <a:gd name="T85" fmla="*/ 596 h 804"/>
                <a:gd name="T86" fmla="*/ 240 w 809"/>
                <a:gd name="T87" fmla="*/ 548 h 804"/>
                <a:gd name="T88" fmla="*/ 199 w 809"/>
                <a:gd name="T89" fmla="*/ 483 h 804"/>
                <a:gd name="T90" fmla="*/ 184 w 809"/>
                <a:gd name="T91" fmla="*/ 408 h 804"/>
                <a:gd name="T92" fmla="*/ 154 w 809"/>
                <a:gd name="T93" fmla="*/ 325 h 804"/>
                <a:gd name="T94" fmla="*/ 195 w 809"/>
                <a:gd name="T95" fmla="*/ 244 h 804"/>
                <a:gd name="T96" fmla="*/ 261 w 809"/>
                <a:gd name="T97" fmla="*/ 182 h 804"/>
                <a:gd name="T98" fmla="*/ 345 w 809"/>
                <a:gd name="T99" fmla="*/ 146 h 804"/>
                <a:gd name="T100" fmla="*/ 436 w 809"/>
                <a:gd name="T101" fmla="*/ 142 h 804"/>
                <a:gd name="T102" fmla="*/ 523 w 809"/>
                <a:gd name="T103" fmla="*/ 168 h 804"/>
                <a:gd name="T104" fmla="*/ 596 w 809"/>
                <a:gd name="T105" fmla="*/ 223 h 804"/>
                <a:gd name="T106" fmla="*/ 645 w 809"/>
                <a:gd name="T107" fmla="*/ 299 h 804"/>
                <a:gd name="T108" fmla="*/ 666 w 809"/>
                <a:gd name="T109" fmla="*/ 388 h 804"/>
                <a:gd name="T110" fmla="*/ 666 w 809"/>
                <a:gd name="T111" fmla="*/ 416 h 804"/>
                <a:gd name="T112" fmla="*/ 666 w 809"/>
                <a:gd name="T113" fmla="*/ 546 h 804"/>
                <a:gd name="T114" fmla="*/ 723 w 809"/>
                <a:gd name="T115" fmla="*/ 340 h 804"/>
                <a:gd name="T116" fmla="*/ 725 w 809"/>
                <a:gd name="T117" fmla="*/ 453 h 804"/>
                <a:gd name="T118" fmla="*/ 725 w 809"/>
                <a:gd name="T119" fmla="*/ 453 h 8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09" h="804">
                  <a:moveTo>
                    <a:pt x="745" y="402"/>
                  </a:moveTo>
                  <a:cubicBezTo>
                    <a:pt x="745" y="398"/>
                    <a:pt x="745" y="395"/>
                    <a:pt x="744" y="392"/>
                  </a:cubicBezTo>
                  <a:cubicBezTo>
                    <a:pt x="809" y="380"/>
                    <a:pt x="809" y="380"/>
                    <a:pt x="809" y="380"/>
                  </a:cubicBezTo>
                  <a:cubicBezTo>
                    <a:pt x="791" y="284"/>
                    <a:pt x="791" y="284"/>
                    <a:pt x="791" y="284"/>
                  </a:cubicBezTo>
                  <a:cubicBezTo>
                    <a:pt x="728" y="295"/>
                    <a:pt x="728" y="295"/>
                    <a:pt x="728" y="295"/>
                  </a:cubicBezTo>
                  <a:cubicBezTo>
                    <a:pt x="725" y="288"/>
                    <a:pt x="723" y="282"/>
                    <a:pt x="721" y="276"/>
                  </a:cubicBezTo>
                  <a:cubicBezTo>
                    <a:pt x="777" y="243"/>
                    <a:pt x="777" y="243"/>
                    <a:pt x="777" y="243"/>
                  </a:cubicBezTo>
                  <a:cubicBezTo>
                    <a:pt x="728" y="158"/>
                    <a:pt x="728" y="158"/>
                    <a:pt x="728" y="158"/>
                  </a:cubicBezTo>
                  <a:cubicBezTo>
                    <a:pt x="671" y="191"/>
                    <a:pt x="671" y="191"/>
                    <a:pt x="671" y="191"/>
                  </a:cubicBezTo>
                  <a:cubicBezTo>
                    <a:pt x="667" y="185"/>
                    <a:pt x="663" y="180"/>
                    <a:pt x="658" y="175"/>
                  </a:cubicBezTo>
                  <a:cubicBezTo>
                    <a:pt x="700" y="125"/>
                    <a:pt x="700" y="125"/>
                    <a:pt x="700" y="125"/>
                  </a:cubicBezTo>
                  <a:cubicBezTo>
                    <a:pt x="625" y="62"/>
                    <a:pt x="625" y="62"/>
                    <a:pt x="625" y="62"/>
                  </a:cubicBezTo>
                  <a:cubicBezTo>
                    <a:pt x="583" y="112"/>
                    <a:pt x="583" y="112"/>
                    <a:pt x="583" y="112"/>
                  </a:cubicBezTo>
                  <a:cubicBezTo>
                    <a:pt x="577" y="109"/>
                    <a:pt x="572" y="105"/>
                    <a:pt x="566" y="102"/>
                  </a:cubicBezTo>
                  <a:cubicBezTo>
                    <a:pt x="588" y="41"/>
                    <a:pt x="588" y="41"/>
                    <a:pt x="588" y="41"/>
                  </a:cubicBezTo>
                  <a:cubicBezTo>
                    <a:pt x="496" y="7"/>
                    <a:pt x="496" y="7"/>
                    <a:pt x="496" y="7"/>
                  </a:cubicBezTo>
                  <a:cubicBezTo>
                    <a:pt x="473" y="68"/>
                    <a:pt x="473" y="68"/>
                    <a:pt x="473" y="68"/>
                  </a:cubicBezTo>
                  <a:cubicBezTo>
                    <a:pt x="467" y="67"/>
                    <a:pt x="460" y="66"/>
                    <a:pt x="453" y="65"/>
                  </a:cubicBezTo>
                  <a:cubicBezTo>
                    <a:pt x="453" y="0"/>
                    <a:pt x="453" y="0"/>
                    <a:pt x="453" y="0"/>
                  </a:cubicBezTo>
                  <a:cubicBezTo>
                    <a:pt x="355" y="0"/>
                    <a:pt x="355" y="0"/>
                    <a:pt x="355" y="0"/>
                  </a:cubicBezTo>
                  <a:cubicBezTo>
                    <a:pt x="355" y="65"/>
                    <a:pt x="355" y="65"/>
                    <a:pt x="355" y="65"/>
                  </a:cubicBezTo>
                  <a:cubicBezTo>
                    <a:pt x="348" y="66"/>
                    <a:pt x="342" y="67"/>
                    <a:pt x="335" y="68"/>
                  </a:cubicBezTo>
                  <a:cubicBezTo>
                    <a:pt x="313" y="7"/>
                    <a:pt x="313" y="7"/>
                    <a:pt x="313" y="7"/>
                  </a:cubicBezTo>
                  <a:cubicBezTo>
                    <a:pt x="221" y="41"/>
                    <a:pt x="221" y="41"/>
                    <a:pt x="221" y="41"/>
                  </a:cubicBezTo>
                  <a:cubicBezTo>
                    <a:pt x="243" y="102"/>
                    <a:pt x="243" y="102"/>
                    <a:pt x="243" y="102"/>
                  </a:cubicBezTo>
                  <a:cubicBezTo>
                    <a:pt x="237" y="105"/>
                    <a:pt x="231" y="109"/>
                    <a:pt x="225" y="112"/>
                  </a:cubicBezTo>
                  <a:cubicBezTo>
                    <a:pt x="184" y="62"/>
                    <a:pt x="184" y="62"/>
                    <a:pt x="184" y="62"/>
                  </a:cubicBezTo>
                  <a:cubicBezTo>
                    <a:pt x="108" y="125"/>
                    <a:pt x="108" y="125"/>
                    <a:pt x="108" y="125"/>
                  </a:cubicBezTo>
                  <a:cubicBezTo>
                    <a:pt x="150" y="175"/>
                    <a:pt x="150" y="175"/>
                    <a:pt x="150" y="175"/>
                  </a:cubicBezTo>
                  <a:cubicBezTo>
                    <a:pt x="146" y="180"/>
                    <a:pt x="141" y="185"/>
                    <a:pt x="137" y="191"/>
                  </a:cubicBezTo>
                  <a:cubicBezTo>
                    <a:pt x="81" y="158"/>
                    <a:pt x="81" y="158"/>
                    <a:pt x="81" y="158"/>
                  </a:cubicBezTo>
                  <a:cubicBezTo>
                    <a:pt x="32" y="243"/>
                    <a:pt x="32" y="243"/>
                    <a:pt x="32" y="243"/>
                  </a:cubicBezTo>
                  <a:cubicBezTo>
                    <a:pt x="88" y="276"/>
                    <a:pt x="88" y="276"/>
                    <a:pt x="88" y="276"/>
                  </a:cubicBezTo>
                  <a:cubicBezTo>
                    <a:pt x="85" y="282"/>
                    <a:pt x="83" y="288"/>
                    <a:pt x="81" y="295"/>
                  </a:cubicBezTo>
                  <a:cubicBezTo>
                    <a:pt x="17" y="284"/>
                    <a:pt x="17" y="284"/>
                    <a:pt x="17" y="284"/>
                  </a:cubicBezTo>
                  <a:cubicBezTo>
                    <a:pt x="0" y="380"/>
                    <a:pt x="0" y="380"/>
                    <a:pt x="0" y="380"/>
                  </a:cubicBezTo>
                  <a:cubicBezTo>
                    <a:pt x="64" y="392"/>
                    <a:pt x="64" y="392"/>
                    <a:pt x="64" y="392"/>
                  </a:cubicBezTo>
                  <a:cubicBezTo>
                    <a:pt x="64" y="395"/>
                    <a:pt x="64" y="398"/>
                    <a:pt x="64" y="402"/>
                  </a:cubicBezTo>
                  <a:cubicBezTo>
                    <a:pt x="64" y="405"/>
                    <a:pt x="64" y="408"/>
                    <a:pt x="64" y="412"/>
                  </a:cubicBezTo>
                  <a:cubicBezTo>
                    <a:pt x="0" y="423"/>
                    <a:pt x="0" y="423"/>
                    <a:pt x="0" y="423"/>
                  </a:cubicBezTo>
                  <a:cubicBezTo>
                    <a:pt x="17" y="520"/>
                    <a:pt x="17" y="520"/>
                    <a:pt x="17" y="520"/>
                  </a:cubicBezTo>
                  <a:cubicBezTo>
                    <a:pt x="81" y="509"/>
                    <a:pt x="81" y="509"/>
                    <a:pt x="81" y="509"/>
                  </a:cubicBezTo>
                  <a:cubicBezTo>
                    <a:pt x="83" y="515"/>
                    <a:pt x="85" y="521"/>
                    <a:pt x="88" y="528"/>
                  </a:cubicBezTo>
                  <a:cubicBezTo>
                    <a:pt x="32" y="560"/>
                    <a:pt x="32" y="560"/>
                    <a:pt x="32" y="560"/>
                  </a:cubicBezTo>
                  <a:cubicBezTo>
                    <a:pt x="81" y="645"/>
                    <a:pt x="81" y="645"/>
                    <a:pt x="81" y="645"/>
                  </a:cubicBezTo>
                  <a:cubicBezTo>
                    <a:pt x="137" y="613"/>
                    <a:pt x="137" y="613"/>
                    <a:pt x="137" y="613"/>
                  </a:cubicBezTo>
                  <a:cubicBezTo>
                    <a:pt x="141" y="618"/>
                    <a:pt x="146" y="623"/>
                    <a:pt x="150" y="628"/>
                  </a:cubicBezTo>
                  <a:cubicBezTo>
                    <a:pt x="108" y="678"/>
                    <a:pt x="108" y="678"/>
                    <a:pt x="108" y="678"/>
                  </a:cubicBezTo>
                  <a:cubicBezTo>
                    <a:pt x="184" y="741"/>
                    <a:pt x="184" y="741"/>
                    <a:pt x="184" y="741"/>
                  </a:cubicBezTo>
                  <a:cubicBezTo>
                    <a:pt x="225" y="691"/>
                    <a:pt x="225" y="691"/>
                    <a:pt x="225" y="691"/>
                  </a:cubicBezTo>
                  <a:cubicBezTo>
                    <a:pt x="231" y="695"/>
                    <a:pt x="237" y="698"/>
                    <a:pt x="243" y="702"/>
                  </a:cubicBezTo>
                  <a:cubicBezTo>
                    <a:pt x="221" y="763"/>
                    <a:pt x="221" y="763"/>
                    <a:pt x="221" y="763"/>
                  </a:cubicBezTo>
                  <a:cubicBezTo>
                    <a:pt x="313" y="796"/>
                    <a:pt x="313" y="796"/>
                    <a:pt x="313" y="796"/>
                  </a:cubicBezTo>
                  <a:cubicBezTo>
                    <a:pt x="335" y="735"/>
                    <a:pt x="335" y="735"/>
                    <a:pt x="335" y="735"/>
                  </a:cubicBezTo>
                  <a:cubicBezTo>
                    <a:pt x="342" y="737"/>
                    <a:pt x="348" y="738"/>
                    <a:pt x="355" y="739"/>
                  </a:cubicBezTo>
                  <a:cubicBezTo>
                    <a:pt x="355" y="804"/>
                    <a:pt x="355" y="804"/>
                    <a:pt x="355" y="804"/>
                  </a:cubicBezTo>
                  <a:cubicBezTo>
                    <a:pt x="453" y="804"/>
                    <a:pt x="453" y="804"/>
                    <a:pt x="453" y="804"/>
                  </a:cubicBezTo>
                  <a:cubicBezTo>
                    <a:pt x="453" y="739"/>
                    <a:pt x="453" y="739"/>
                    <a:pt x="453" y="739"/>
                  </a:cubicBezTo>
                  <a:cubicBezTo>
                    <a:pt x="460" y="738"/>
                    <a:pt x="467" y="737"/>
                    <a:pt x="473" y="735"/>
                  </a:cubicBezTo>
                  <a:cubicBezTo>
                    <a:pt x="496" y="796"/>
                    <a:pt x="496" y="796"/>
                    <a:pt x="496" y="796"/>
                  </a:cubicBezTo>
                  <a:cubicBezTo>
                    <a:pt x="588" y="763"/>
                    <a:pt x="588" y="763"/>
                    <a:pt x="588" y="763"/>
                  </a:cubicBezTo>
                  <a:cubicBezTo>
                    <a:pt x="566" y="702"/>
                    <a:pt x="566" y="702"/>
                    <a:pt x="566" y="702"/>
                  </a:cubicBezTo>
                  <a:cubicBezTo>
                    <a:pt x="572" y="698"/>
                    <a:pt x="577" y="695"/>
                    <a:pt x="583" y="691"/>
                  </a:cubicBezTo>
                  <a:cubicBezTo>
                    <a:pt x="625" y="741"/>
                    <a:pt x="625" y="741"/>
                    <a:pt x="625" y="741"/>
                  </a:cubicBezTo>
                  <a:cubicBezTo>
                    <a:pt x="700" y="678"/>
                    <a:pt x="700" y="678"/>
                    <a:pt x="700" y="678"/>
                  </a:cubicBezTo>
                  <a:cubicBezTo>
                    <a:pt x="658" y="628"/>
                    <a:pt x="658" y="628"/>
                    <a:pt x="658" y="628"/>
                  </a:cubicBezTo>
                  <a:cubicBezTo>
                    <a:pt x="663" y="623"/>
                    <a:pt x="667" y="618"/>
                    <a:pt x="671" y="613"/>
                  </a:cubicBezTo>
                  <a:cubicBezTo>
                    <a:pt x="728" y="645"/>
                    <a:pt x="728" y="645"/>
                    <a:pt x="728" y="645"/>
                  </a:cubicBezTo>
                  <a:cubicBezTo>
                    <a:pt x="777" y="560"/>
                    <a:pt x="777" y="560"/>
                    <a:pt x="777" y="560"/>
                  </a:cubicBezTo>
                  <a:cubicBezTo>
                    <a:pt x="721" y="528"/>
                    <a:pt x="721" y="528"/>
                    <a:pt x="721" y="528"/>
                  </a:cubicBezTo>
                  <a:cubicBezTo>
                    <a:pt x="723" y="521"/>
                    <a:pt x="725" y="515"/>
                    <a:pt x="728" y="509"/>
                  </a:cubicBezTo>
                  <a:cubicBezTo>
                    <a:pt x="791" y="520"/>
                    <a:pt x="791" y="520"/>
                    <a:pt x="791" y="520"/>
                  </a:cubicBezTo>
                  <a:cubicBezTo>
                    <a:pt x="808" y="423"/>
                    <a:pt x="808" y="423"/>
                    <a:pt x="808" y="423"/>
                  </a:cubicBezTo>
                  <a:cubicBezTo>
                    <a:pt x="744" y="412"/>
                    <a:pt x="744" y="412"/>
                    <a:pt x="744" y="412"/>
                  </a:cubicBezTo>
                  <a:cubicBezTo>
                    <a:pt x="745" y="408"/>
                    <a:pt x="745" y="405"/>
                    <a:pt x="745" y="402"/>
                  </a:cubicBezTo>
                  <a:close/>
                  <a:moveTo>
                    <a:pt x="665" y="229"/>
                  </a:moveTo>
                  <a:cubicBezTo>
                    <a:pt x="671" y="226"/>
                    <a:pt x="679" y="228"/>
                    <a:pt x="683" y="234"/>
                  </a:cubicBezTo>
                  <a:cubicBezTo>
                    <a:pt x="687" y="241"/>
                    <a:pt x="684" y="248"/>
                    <a:pt x="678" y="252"/>
                  </a:cubicBezTo>
                  <a:cubicBezTo>
                    <a:pt x="672" y="256"/>
                    <a:pt x="664" y="254"/>
                    <a:pt x="660" y="247"/>
                  </a:cubicBezTo>
                  <a:cubicBezTo>
                    <a:pt x="657" y="241"/>
                    <a:pt x="659" y="233"/>
                    <a:pt x="665" y="229"/>
                  </a:cubicBezTo>
                  <a:close/>
                  <a:moveTo>
                    <a:pt x="591" y="151"/>
                  </a:moveTo>
                  <a:cubicBezTo>
                    <a:pt x="595" y="145"/>
                    <a:pt x="603" y="144"/>
                    <a:pt x="609" y="149"/>
                  </a:cubicBezTo>
                  <a:cubicBezTo>
                    <a:pt x="614" y="154"/>
                    <a:pt x="615" y="162"/>
                    <a:pt x="611" y="167"/>
                  </a:cubicBezTo>
                  <a:cubicBezTo>
                    <a:pt x="606" y="173"/>
                    <a:pt x="598" y="174"/>
                    <a:pt x="592" y="169"/>
                  </a:cubicBezTo>
                  <a:cubicBezTo>
                    <a:pt x="587" y="164"/>
                    <a:pt x="586" y="156"/>
                    <a:pt x="591" y="151"/>
                  </a:cubicBezTo>
                  <a:close/>
                  <a:moveTo>
                    <a:pt x="493" y="102"/>
                  </a:moveTo>
                  <a:cubicBezTo>
                    <a:pt x="496" y="95"/>
                    <a:pt x="503" y="92"/>
                    <a:pt x="510" y="94"/>
                  </a:cubicBezTo>
                  <a:cubicBezTo>
                    <a:pt x="517" y="97"/>
                    <a:pt x="520" y="104"/>
                    <a:pt x="518" y="111"/>
                  </a:cubicBezTo>
                  <a:cubicBezTo>
                    <a:pt x="515" y="118"/>
                    <a:pt x="508" y="121"/>
                    <a:pt x="501" y="119"/>
                  </a:cubicBezTo>
                  <a:cubicBezTo>
                    <a:pt x="494" y="116"/>
                    <a:pt x="491" y="109"/>
                    <a:pt x="493" y="102"/>
                  </a:cubicBezTo>
                  <a:close/>
                  <a:moveTo>
                    <a:pt x="399" y="77"/>
                  </a:moveTo>
                  <a:cubicBezTo>
                    <a:pt x="406" y="77"/>
                    <a:pt x="412" y="82"/>
                    <a:pt x="412" y="90"/>
                  </a:cubicBezTo>
                  <a:cubicBezTo>
                    <a:pt x="412" y="97"/>
                    <a:pt x="406" y="103"/>
                    <a:pt x="399" y="103"/>
                  </a:cubicBezTo>
                  <a:cubicBezTo>
                    <a:pt x="391" y="103"/>
                    <a:pt x="386" y="97"/>
                    <a:pt x="386" y="90"/>
                  </a:cubicBezTo>
                  <a:cubicBezTo>
                    <a:pt x="386" y="82"/>
                    <a:pt x="391" y="77"/>
                    <a:pt x="399" y="77"/>
                  </a:cubicBezTo>
                  <a:close/>
                  <a:moveTo>
                    <a:pt x="288" y="98"/>
                  </a:moveTo>
                  <a:cubicBezTo>
                    <a:pt x="295" y="96"/>
                    <a:pt x="302" y="99"/>
                    <a:pt x="304" y="106"/>
                  </a:cubicBezTo>
                  <a:cubicBezTo>
                    <a:pt x="307" y="113"/>
                    <a:pt x="303" y="120"/>
                    <a:pt x="297" y="123"/>
                  </a:cubicBezTo>
                  <a:cubicBezTo>
                    <a:pt x="290" y="125"/>
                    <a:pt x="282" y="122"/>
                    <a:pt x="280" y="115"/>
                  </a:cubicBezTo>
                  <a:cubicBezTo>
                    <a:pt x="277" y="108"/>
                    <a:pt x="281" y="101"/>
                    <a:pt x="288" y="98"/>
                  </a:cubicBezTo>
                  <a:close/>
                  <a:moveTo>
                    <a:pt x="191" y="156"/>
                  </a:moveTo>
                  <a:cubicBezTo>
                    <a:pt x="196" y="152"/>
                    <a:pt x="205" y="152"/>
                    <a:pt x="209" y="158"/>
                  </a:cubicBezTo>
                  <a:cubicBezTo>
                    <a:pt x="214" y="163"/>
                    <a:pt x="213" y="172"/>
                    <a:pt x="208" y="176"/>
                  </a:cubicBezTo>
                  <a:cubicBezTo>
                    <a:pt x="202" y="181"/>
                    <a:pt x="194" y="180"/>
                    <a:pt x="189" y="175"/>
                  </a:cubicBezTo>
                  <a:cubicBezTo>
                    <a:pt x="185" y="169"/>
                    <a:pt x="185" y="161"/>
                    <a:pt x="191" y="156"/>
                  </a:cubicBezTo>
                  <a:close/>
                  <a:moveTo>
                    <a:pt x="83" y="351"/>
                  </a:moveTo>
                  <a:cubicBezTo>
                    <a:pt x="84" y="344"/>
                    <a:pt x="91" y="339"/>
                    <a:pt x="98" y="340"/>
                  </a:cubicBezTo>
                  <a:cubicBezTo>
                    <a:pt x="105" y="341"/>
                    <a:pt x="110" y="348"/>
                    <a:pt x="109" y="355"/>
                  </a:cubicBezTo>
                  <a:cubicBezTo>
                    <a:pt x="108" y="362"/>
                    <a:pt x="101" y="367"/>
                    <a:pt x="94" y="366"/>
                  </a:cubicBezTo>
                  <a:cubicBezTo>
                    <a:pt x="87" y="365"/>
                    <a:pt x="82" y="358"/>
                    <a:pt x="83" y="351"/>
                  </a:cubicBezTo>
                  <a:close/>
                  <a:moveTo>
                    <a:pt x="100" y="474"/>
                  </a:moveTo>
                  <a:cubicBezTo>
                    <a:pt x="93" y="476"/>
                    <a:pt x="86" y="471"/>
                    <a:pt x="85" y="464"/>
                  </a:cubicBezTo>
                  <a:cubicBezTo>
                    <a:pt x="84" y="457"/>
                    <a:pt x="89" y="450"/>
                    <a:pt x="96" y="449"/>
                  </a:cubicBezTo>
                  <a:cubicBezTo>
                    <a:pt x="103" y="447"/>
                    <a:pt x="110" y="452"/>
                    <a:pt x="111" y="459"/>
                  </a:cubicBezTo>
                  <a:cubicBezTo>
                    <a:pt x="112" y="466"/>
                    <a:pt x="107" y="473"/>
                    <a:pt x="100" y="474"/>
                  </a:cubicBezTo>
                  <a:close/>
                  <a:moveTo>
                    <a:pt x="120" y="244"/>
                  </a:moveTo>
                  <a:cubicBezTo>
                    <a:pt x="124" y="238"/>
                    <a:pt x="131" y="236"/>
                    <a:pt x="138" y="239"/>
                  </a:cubicBezTo>
                  <a:cubicBezTo>
                    <a:pt x="144" y="243"/>
                    <a:pt x="146" y="251"/>
                    <a:pt x="143" y="257"/>
                  </a:cubicBezTo>
                  <a:cubicBezTo>
                    <a:pt x="139" y="263"/>
                    <a:pt x="131" y="266"/>
                    <a:pt x="125" y="262"/>
                  </a:cubicBezTo>
                  <a:cubicBezTo>
                    <a:pt x="118" y="258"/>
                    <a:pt x="116" y="250"/>
                    <a:pt x="120" y="244"/>
                  </a:cubicBezTo>
                  <a:close/>
                  <a:moveTo>
                    <a:pt x="143" y="574"/>
                  </a:moveTo>
                  <a:cubicBezTo>
                    <a:pt x="137" y="578"/>
                    <a:pt x="129" y="575"/>
                    <a:pt x="126" y="569"/>
                  </a:cubicBezTo>
                  <a:cubicBezTo>
                    <a:pt x="122" y="563"/>
                    <a:pt x="124" y="555"/>
                    <a:pt x="130" y="551"/>
                  </a:cubicBezTo>
                  <a:cubicBezTo>
                    <a:pt x="137" y="548"/>
                    <a:pt x="145" y="550"/>
                    <a:pt x="148" y="556"/>
                  </a:cubicBezTo>
                  <a:cubicBezTo>
                    <a:pt x="152" y="562"/>
                    <a:pt x="150" y="570"/>
                    <a:pt x="143" y="574"/>
                  </a:cubicBezTo>
                  <a:close/>
                  <a:moveTo>
                    <a:pt x="218" y="653"/>
                  </a:moveTo>
                  <a:cubicBezTo>
                    <a:pt x="213" y="658"/>
                    <a:pt x="205" y="659"/>
                    <a:pt x="200" y="654"/>
                  </a:cubicBezTo>
                  <a:cubicBezTo>
                    <a:pt x="194" y="650"/>
                    <a:pt x="193" y="642"/>
                    <a:pt x="198" y="636"/>
                  </a:cubicBezTo>
                  <a:cubicBezTo>
                    <a:pt x="203" y="630"/>
                    <a:pt x="211" y="630"/>
                    <a:pt x="216" y="634"/>
                  </a:cubicBezTo>
                  <a:cubicBezTo>
                    <a:pt x="222" y="639"/>
                    <a:pt x="223" y="647"/>
                    <a:pt x="218" y="653"/>
                  </a:cubicBezTo>
                  <a:close/>
                  <a:moveTo>
                    <a:pt x="315" y="701"/>
                  </a:moveTo>
                  <a:cubicBezTo>
                    <a:pt x="313" y="708"/>
                    <a:pt x="305" y="712"/>
                    <a:pt x="298" y="709"/>
                  </a:cubicBezTo>
                  <a:cubicBezTo>
                    <a:pt x="292" y="707"/>
                    <a:pt x="288" y="699"/>
                    <a:pt x="291" y="692"/>
                  </a:cubicBezTo>
                  <a:cubicBezTo>
                    <a:pt x="293" y="686"/>
                    <a:pt x="301" y="682"/>
                    <a:pt x="307" y="685"/>
                  </a:cubicBezTo>
                  <a:cubicBezTo>
                    <a:pt x="314" y="687"/>
                    <a:pt x="318" y="695"/>
                    <a:pt x="315" y="701"/>
                  </a:cubicBezTo>
                  <a:close/>
                  <a:moveTo>
                    <a:pt x="410" y="727"/>
                  </a:moveTo>
                  <a:cubicBezTo>
                    <a:pt x="403" y="727"/>
                    <a:pt x="397" y="721"/>
                    <a:pt x="397" y="714"/>
                  </a:cubicBezTo>
                  <a:cubicBezTo>
                    <a:pt x="397" y="707"/>
                    <a:pt x="403" y="701"/>
                    <a:pt x="410" y="701"/>
                  </a:cubicBezTo>
                  <a:cubicBezTo>
                    <a:pt x="417" y="701"/>
                    <a:pt x="423" y="707"/>
                    <a:pt x="423" y="714"/>
                  </a:cubicBezTo>
                  <a:cubicBezTo>
                    <a:pt x="423" y="721"/>
                    <a:pt x="417" y="727"/>
                    <a:pt x="410" y="727"/>
                  </a:cubicBezTo>
                  <a:close/>
                  <a:moveTo>
                    <a:pt x="521" y="705"/>
                  </a:moveTo>
                  <a:cubicBezTo>
                    <a:pt x="514" y="708"/>
                    <a:pt x="506" y="704"/>
                    <a:pt x="504" y="697"/>
                  </a:cubicBezTo>
                  <a:cubicBezTo>
                    <a:pt x="502" y="691"/>
                    <a:pt x="505" y="683"/>
                    <a:pt x="512" y="681"/>
                  </a:cubicBezTo>
                  <a:cubicBezTo>
                    <a:pt x="519" y="678"/>
                    <a:pt x="526" y="682"/>
                    <a:pt x="529" y="689"/>
                  </a:cubicBezTo>
                  <a:cubicBezTo>
                    <a:pt x="531" y="695"/>
                    <a:pt x="528" y="703"/>
                    <a:pt x="521" y="705"/>
                  </a:cubicBezTo>
                  <a:close/>
                  <a:moveTo>
                    <a:pt x="618" y="647"/>
                  </a:moveTo>
                  <a:cubicBezTo>
                    <a:pt x="612" y="652"/>
                    <a:pt x="604" y="651"/>
                    <a:pt x="599" y="646"/>
                  </a:cubicBezTo>
                  <a:cubicBezTo>
                    <a:pt x="595" y="640"/>
                    <a:pt x="595" y="632"/>
                    <a:pt x="601" y="627"/>
                  </a:cubicBezTo>
                  <a:cubicBezTo>
                    <a:pt x="606" y="622"/>
                    <a:pt x="615" y="623"/>
                    <a:pt x="619" y="629"/>
                  </a:cubicBezTo>
                  <a:cubicBezTo>
                    <a:pt x="624" y="634"/>
                    <a:pt x="623" y="642"/>
                    <a:pt x="618" y="647"/>
                  </a:cubicBezTo>
                  <a:close/>
                  <a:moveTo>
                    <a:pt x="655" y="478"/>
                  </a:moveTo>
                  <a:cubicBezTo>
                    <a:pt x="614" y="471"/>
                    <a:pt x="614" y="471"/>
                    <a:pt x="614" y="471"/>
                  </a:cubicBezTo>
                  <a:cubicBezTo>
                    <a:pt x="612" y="475"/>
                    <a:pt x="611" y="479"/>
                    <a:pt x="609" y="483"/>
                  </a:cubicBezTo>
                  <a:cubicBezTo>
                    <a:pt x="645" y="504"/>
                    <a:pt x="645" y="504"/>
                    <a:pt x="645" y="504"/>
                  </a:cubicBezTo>
                  <a:cubicBezTo>
                    <a:pt x="614" y="559"/>
                    <a:pt x="614" y="559"/>
                    <a:pt x="614" y="559"/>
                  </a:cubicBezTo>
                  <a:cubicBezTo>
                    <a:pt x="577" y="538"/>
                    <a:pt x="577" y="538"/>
                    <a:pt x="577" y="538"/>
                  </a:cubicBezTo>
                  <a:cubicBezTo>
                    <a:pt x="575" y="542"/>
                    <a:pt x="572" y="545"/>
                    <a:pt x="569" y="548"/>
                  </a:cubicBezTo>
                  <a:cubicBezTo>
                    <a:pt x="596" y="581"/>
                    <a:pt x="596" y="581"/>
                    <a:pt x="596" y="581"/>
                  </a:cubicBezTo>
                  <a:cubicBezTo>
                    <a:pt x="547" y="621"/>
                    <a:pt x="547" y="621"/>
                    <a:pt x="547" y="621"/>
                  </a:cubicBezTo>
                  <a:cubicBezTo>
                    <a:pt x="520" y="589"/>
                    <a:pt x="520" y="589"/>
                    <a:pt x="520" y="589"/>
                  </a:cubicBezTo>
                  <a:cubicBezTo>
                    <a:pt x="516" y="592"/>
                    <a:pt x="513" y="594"/>
                    <a:pt x="509" y="596"/>
                  </a:cubicBezTo>
                  <a:cubicBezTo>
                    <a:pt x="523" y="635"/>
                    <a:pt x="523" y="635"/>
                    <a:pt x="523" y="635"/>
                  </a:cubicBezTo>
                  <a:cubicBezTo>
                    <a:pt x="463" y="657"/>
                    <a:pt x="463" y="657"/>
                    <a:pt x="463" y="657"/>
                  </a:cubicBezTo>
                  <a:cubicBezTo>
                    <a:pt x="449" y="618"/>
                    <a:pt x="449" y="618"/>
                    <a:pt x="449" y="618"/>
                  </a:cubicBezTo>
                  <a:cubicBezTo>
                    <a:pt x="445" y="618"/>
                    <a:pt x="440" y="619"/>
                    <a:pt x="436" y="620"/>
                  </a:cubicBezTo>
                  <a:cubicBezTo>
                    <a:pt x="436" y="662"/>
                    <a:pt x="436" y="662"/>
                    <a:pt x="436" y="662"/>
                  </a:cubicBezTo>
                  <a:cubicBezTo>
                    <a:pt x="372" y="662"/>
                    <a:pt x="372" y="662"/>
                    <a:pt x="372" y="662"/>
                  </a:cubicBezTo>
                  <a:cubicBezTo>
                    <a:pt x="372" y="620"/>
                    <a:pt x="372" y="620"/>
                    <a:pt x="372" y="620"/>
                  </a:cubicBezTo>
                  <a:cubicBezTo>
                    <a:pt x="368" y="619"/>
                    <a:pt x="364" y="618"/>
                    <a:pt x="360" y="618"/>
                  </a:cubicBezTo>
                  <a:cubicBezTo>
                    <a:pt x="345" y="657"/>
                    <a:pt x="345" y="657"/>
                    <a:pt x="345" y="657"/>
                  </a:cubicBezTo>
                  <a:cubicBezTo>
                    <a:pt x="285" y="635"/>
                    <a:pt x="285" y="635"/>
                    <a:pt x="285" y="635"/>
                  </a:cubicBezTo>
                  <a:cubicBezTo>
                    <a:pt x="300" y="596"/>
                    <a:pt x="300" y="596"/>
                    <a:pt x="300" y="596"/>
                  </a:cubicBezTo>
                  <a:cubicBezTo>
                    <a:pt x="296" y="594"/>
                    <a:pt x="292" y="592"/>
                    <a:pt x="288" y="589"/>
                  </a:cubicBezTo>
                  <a:cubicBezTo>
                    <a:pt x="261" y="621"/>
                    <a:pt x="261" y="621"/>
                    <a:pt x="261" y="621"/>
                  </a:cubicBezTo>
                  <a:cubicBezTo>
                    <a:pt x="213" y="581"/>
                    <a:pt x="213" y="581"/>
                    <a:pt x="213" y="581"/>
                  </a:cubicBezTo>
                  <a:cubicBezTo>
                    <a:pt x="240" y="548"/>
                    <a:pt x="240" y="548"/>
                    <a:pt x="240" y="548"/>
                  </a:cubicBezTo>
                  <a:cubicBezTo>
                    <a:pt x="237" y="545"/>
                    <a:pt x="234" y="542"/>
                    <a:pt x="231" y="538"/>
                  </a:cubicBezTo>
                  <a:cubicBezTo>
                    <a:pt x="195" y="559"/>
                    <a:pt x="195" y="559"/>
                    <a:pt x="195" y="559"/>
                  </a:cubicBezTo>
                  <a:cubicBezTo>
                    <a:pt x="163" y="504"/>
                    <a:pt x="163" y="504"/>
                    <a:pt x="163" y="504"/>
                  </a:cubicBezTo>
                  <a:cubicBezTo>
                    <a:pt x="199" y="483"/>
                    <a:pt x="199" y="483"/>
                    <a:pt x="199" y="483"/>
                  </a:cubicBezTo>
                  <a:cubicBezTo>
                    <a:pt x="198" y="479"/>
                    <a:pt x="196" y="475"/>
                    <a:pt x="195" y="471"/>
                  </a:cubicBezTo>
                  <a:cubicBezTo>
                    <a:pt x="154" y="478"/>
                    <a:pt x="154" y="478"/>
                    <a:pt x="154" y="478"/>
                  </a:cubicBezTo>
                  <a:cubicBezTo>
                    <a:pt x="143" y="416"/>
                    <a:pt x="143" y="416"/>
                    <a:pt x="143" y="416"/>
                  </a:cubicBezTo>
                  <a:cubicBezTo>
                    <a:pt x="184" y="408"/>
                    <a:pt x="184" y="408"/>
                    <a:pt x="184" y="408"/>
                  </a:cubicBezTo>
                  <a:cubicBezTo>
                    <a:pt x="184" y="406"/>
                    <a:pt x="184" y="404"/>
                    <a:pt x="184" y="402"/>
                  </a:cubicBezTo>
                  <a:cubicBezTo>
                    <a:pt x="184" y="400"/>
                    <a:pt x="184" y="397"/>
                    <a:pt x="184" y="395"/>
                  </a:cubicBezTo>
                  <a:cubicBezTo>
                    <a:pt x="143" y="388"/>
                    <a:pt x="143" y="388"/>
                    <a:pt x="143" y="388"/>
                  </a:cubicBezTo>
                  <a:cubicBezTo>
                    <a:pt x="154" y="325"/>
                    <a:pt x="154" y="325"/>
                    <a:pt x="154" y="325"/>
                  </a:cubicBezTo>
                  <a:cubicBezTo>
                    <a:pt x="195" y="333"/>
                    <a:pt x="195" y="333"/>
                    <a:pt x="195" y="333"/>
                  </a:cubicBezTo>
                  <a:cubicBezTo>
                    <a:pt x="196" y="328"/>
                    <a:pt x="198" y="324"/>
                    <a:pt x="199" y="320"/>
                  </a:cubicBezTo>
                  <a:cubicBezTo>
                    <a:pt x="163" y="299"/>
                    <a:pt x="163" y="299"/>
                    <a:pt x="163" y="299"/>
                  </a:cubicBezTo>
                  <a:cubicBezTo>
                    <a:pt x="195" y="244"/>
                    <a:pt x="195" y="244"/>
                    <a:pt x="195" y="244"/>
                  </a:cubicBezTo>
                  <a:cubicBezTo>
                    <a:pt x="231" y="265"/>
                    <a:pt x="231" y="265"/>
                    <a:pt x="231" y="265"/>
                  </a:cubicBezTo>
                  <a:cubicBezTo>
                    <a:pt x="234" y="262"/>
                    <a:pt x="237" y="258"/>
                    <a:pt x="240" y="255"/>
                  </a:cubicBezTo>
                  <a:cubicBezTo>
                    <a:pt x="213" y="223"/>
                    <a:pt x="213" y="223"/>
                    <a:pt x="213" y="223"/>
                  </a:cubicBezTo>
                  <a:cubicBezTo>
                    <a:pt x="261" y="182"/>
                    <a:pt x="261" y="182"/>
                    <a:pt x="261" y="182"/>
                  </a:cubicBezTo>
                  <a:cubicBezTo>
                    <a:pt x="288" y="214"/>
                    <a:pt x="288" y="214"/>
                    <a:pt x="288" y="214"/>
                  </a:cubicBezTo>
                  <a:cubicBezTo>
                    <a:pt x="292" y="212"/>
                    <a:pt x="296" y="210"/>
                    <a:pt x="300" y="208"/>
                  </a:cubicBezTo>
                  <a:cubicBezTo>
                    <a:pt x="285" y="168"/>
                    <a:pt x="285" y="168"/>
                    <a:pt x="285" y="168"/>
                  </a:cubicBezTo>
                  <a:cubicBezTo>
                    <a:pt x="345" y="146"/>
                    <a:pt x="345" y="146"/>
                    <a:pt x="345" y="146"/>
                  </a:cubicBezTo>
                  <a:cubicBezTo>
                    <a:pt x="359" y="186"/>
                    <a:pt x="359" y="186"/>
                    <a:pt x="359" y="186"/>
                  </a:cubicBezTo>
                  <a:cubicBezTo>
                    <a:pt x="364" y="185"/>
                    <a:pt x="368" y="184"/>
                    <a:pt x="372" y="184"/>
                  </a:cubicBezTo>
                  <a:cubicBezTo>
                    <a:pt x="372" y="142"/>
                    <a:pt x="372" y="142"/>
                    <a:pt x="372" y="142"/>
                  </a:cubicBezTo>
                  <a:cubicBezTo>
                    <a:pt x="436" y="142"/>
                    <a:pt x="436" y="142"/>
                    <a:pt x="436" y="142"/>
                  </a:cubicBezTo>
                  <a:cubicBezTo>
                    <a:pt x="436" y="184"/>
                    <a:pt x="436" y="184"/>
                    <a:pt x="436" y="184"/>
                  </a:cubicBezTo>
                  <a:cubicBezTo>
                    <a:pt x="440" y="184"/>
                    <a:pt x="445" y="185"/>
                    <a:pt x="449" y="186"/>
                  </a:cubicBezTo>
                  <a:cubicBezTo>
                    <a:pt x="463" y="146"/>
                    <a:pt x="463" y="146"/>
                    <a:pt x="463" y="146"/>
                  </a:cubicBezTo>
                  <a:cubicBezTo>
                    <a:pt x="523" y="168"/>
                    <a:pt x="523" y="168"/>
                    <a:pt x="523" y="168"/>
                  </a:cubicBezTo>
                  <a:cubicBezTo>
                    <a:pt x="509" y="208"/>
                    <a:pt x="509" y="208"/>
                    <a:pt x="509" y="208"/>
                  </a:cubicBezTo>
                  <a:cubicBezTo>
                    <a:pt x="513" y="210"/>
                    <a:pt x="516" y="212"/>
                    <a:pt x="520" y="214"/>
                  </a:cubicBezTo>
                  <a:cubicBezTo>
                    <a:pt x="547" y="182"/>
                    <a:pt x="547" y="182"/>
                    <a:pt x="547" y="182"/>
                  </a:cubicBezTo>
                  <a:cubicBezTo>
                    <a:pt x="596" y="223"/>
                    <a:pt x="596" y="223"/>
                    <a:pt x="596" y="223"/>
                  </a:cubicBezTo>
                  <a:cubicBezTo>
                    <a:pt x="569" y="255"/>
                    <a:pt x="569" y="255"/>
                    <a:pt x="569" y="255"/>
                  </a:cubicBezTo>
                  <a:cubicBezTo>
                    <a:pt x="572" y="258"/>
                    <a:pt x="575" y="262"/>
                    <a:pt x="577" y="265"/>
                  </a:cubicBezTo>
                  <a:cubicBezTo>
                    <a:pt x="614" y="244"/>
                    <a:pt x="614" y="244"/>
                    <a:pt x="614" y="244"/>
                  </a:cubicBezTo>
                  <a:cubicBezTo>
                    <a:pt x="645" y="299"/>
                    <a:pt x="645" y="299"/>
                    <a:pt x="645" y="299"/>
                  </a:cubicBezTo>
                  <a:cubicBezTo>
                    <a:pt x="609" y="320"/>
                    <a:pt x="609" y="320"/>
                    <a:pt x="609" y="320"/>
                  </a:cubicBezTo>
                  <a:cubicBezTo>
                    <a:pt x="611" y="324"/>
                    <a:pt x="612" y="328"/>
                    <a:pt x="614" y="333"/>
                  </a:cubicBezTo>
                  <a:cubicBezTo>
                    <a:pt x="655" y="325"/>
                    <a:pt x="655" y="325"/>
                    <a:pt x="655" y="325"/>
                  </a:cubicBezTo>
                  <a:cubicBezTo>
                    <a:pt x="666" y="388"/>
                    <a:pt x="666" y="388"/>
                    <a:pt x="666" y="388"/>
                  </a:cubicBezTo>
                  <a:cubicBezTo>
                    <a:pt x="625" y="395"/>
                    <a:pt x="625" y="395"/>
                    <a:pt x="625" y="395"/>
                  </a:cubicBezTo>
                  <a:cubicBezTo>
                    <a:pt x="625" y="397"/>
                    <a:pt x="625" y="400"/>
                    <a:pt x="625" y="402"/>
                  </a:cubicBezTo>
                  <a:cubicBezTo>
                    <a:pt x="625" y="404"/>
                    <a:pt x="625" y="406"/>
                    <a:pt x="625" y="408"/>
                  </a:cubicBezTo>
                  <a:cubicBezTo>
                    <a:pt x="666" y="416"/>
                    <a:pt x="666" y="416"/>
                    <a:pt x="666" y="416"/>
                  </a:cubicBezTo>
                  <a:lnTo>
                    <a:pt x="655" y="478"/>
                  </a:lnTo>
                  <a:close/>
                  <a:moveTo>
                    <a:pt x="689" y="559"/>
                  </a:moveTo>
                  <a:cubicBezTo>
                    <a:pt x="685" y="566"/>
                    <a:pt x="677" y="568"/>
                    <a:pt x="671" y="564"/>
                  </a:cubicBezTo>
                  <a:cubicBezTo>
                    <a:pt x="665" y="561"/>
                    <a:pt x="662" y="553"/>
                    <a:pt x="666" y="546"/>
                  </a:cubicBezTo>
                  <a:cubicBezTo>
                    <a:pt x="670" y="540"/>
                    <a:pt x="678" y="538"/>
                    <a:pt x="684" y="542"/>
                  </a:cubicBezTo>
                  <a:cubicBezTo>
                    <a:pt x="690" y="545"/>
                    <a:pt x="692" y="553"/>
                    <a:pt x="689" y="559"/>
                  </a:cubicBezTo>
                  <a:close/>
                  <a:moveTo>
                    <a:pt x="708" y="329"/>
                  </a:moveTo>
                  <a:cubicBezTo>
                    <a:pt x="715" y="328"/>
                    <a:pt x="722" y="333"/>
                    <a:pt x="723" y="340"/>
                  </a:cubicBezTo>
                  <a:cubicBezTo>
                    <a:pt x="725" y="347"/>
                    <a:pt x="720" y="354"/>
                    <a:pt x="713" y="355"/>
                  </a:cubicBezTo>
                  <a:cubicBezTo>
                    <a:pt x="706" y="356"/>
                    <a:pt x="699" y="351"/>
                    <a:pt x="698" y="344"/>
                  </a:cubicBezTo>
                  <a:cubicBezTo>
                    <a:pt x="696" y="337"/>
                    <a:pt x="701" y="330"/>
                    <a:pt x="708" y="329"/>
                  </a:cubicBezTo>
                  <a:close/>
                  <a:moveTo>
                    <a:pt x="725" y="453"/>
                  </a:moveTo>
                  <a:cubicBezTo>
                    <a:pt x="724" y="460"/>
                    <a:pt x="717" y="464"/>
                    <a:pt x="710" y="463"/>
                  </a:cubicBezTo>
                  <a:cubicBezTo>
                    <a:pt x="703" y="462"/>
                    <a:pt x="698" y="455"/>
                    <a:pt x="700" y="448"/>
                  </a:cubicBezTo>
                  <a:cubicBezTo>
                    <a:pt x="701" y="441"/>
                    <a:pt x="708" y="436"/>
                    <a:pt x="715" y="437"/>
                  </a:cubicBezTo>
                  <a:cubicBezTo>
                    <a:pt x="722" y="439"/>
                    <a:pt x="727" y="445"/>
                    <a:pt x="725" y="4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5" tIns="45718" rIns="91435" bIns="45718" numCol="1" anchor="t" anchorCtr="0" compatLnSpc="1">
              <a:prstTxWarp prst="textNoShape">
                <a:avLst/>
              </a:prstTxWarp>
            </a:bodyPr>
            <a:lstStyle/>
            <a:p>
              <a:endParaRPr lang="en-US" sz="1707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3" name="Freeform 50"/>
            <p:cNvSpPr>
              <a:spLocks noEditPoints="1"/>
            </p:cNvSpPr>
            <p:nvPr/>
          </p:nvSpPr>
          <p:spPr bwMode="auto">
            <a:xfrm>
              <a:off x="4017" y="2136"/>
              <a:ext cx="1007" cy="1000"/>
            </a:xfrm>
            <a:custGeom>
              <a:avLst/>
              <a:gdLst>
                <a:gd name="T0" fmla="*/ 664 w 664"/>
                <a:gd name="T1" fmla="*/ 312 h 659"/>
                <a:gd name="T2" fmla="*/ 592 w 664"/>
                <a:gd name="T3" fmla="*/ 226 h 659"/>
                <a:gd name="T4" fmla="*/ 551 w 664"/>
                <a:gd name="T5" fmla="*/ 156 h 659"/>
                <a:gd name="T6" fmla="*/ 513 w 664"/>
                <a:gd name="T7" fmla="*/ 51 h 659"/>
                <a:gd name="T8" fmla="*/ 483 w 664"/>
                <a:gd name="T9" fmla="*/ 33 h 659"/>
                <a:gd name="T10" fmla="*/ 372 w 664"/>
                <a:gd name="T11" fmla="*/ 53 h 659"/>
                <a:gd name="T12" fmla="*/ 292 w 664"/>
                <a:gd name="T13" fmla="*/ 53 h 659"/>
                <a:gd name="T14" fmla="*/ 181 w 664"/>
                <a:gd name="T15" fmla="*/ 33 h 659"/>
                <a:gd name="T16" fmla="*/ 151 w 664"/>
                <a:gd name="T17" fmla="*/ 51 h 659"/>
                <a:gd name="T18" fmla="*/ 113 w 664"/>
                <a:gd name="T19" fmla="*/ 156 h 659"/>
                <a:gd name="T20" fmla="*/ 73 w 664"/>
                <a:gd name="T21" fmla="*/ 226 h 659"/>
                <a:gd name="T22" fmla="*/ 0 w 664"/>
                <a:gd name="T23" fmla="*/ 312 h 659"/>
                <a:gd name="T24" fmla="*/ 53 w 664"/>
                <a:gd name="T25" fmla="*/ 337 h 659"/>
                <a:gd name="T26" fmla="*/ 67 w 664"/>
                <a:gd name="T27" fmla="*/ 417 h 659"/>
                <a:gd name="T28" fmla="*/ 67 w 664"/>
                <a:gd name="T29" fmla="*/ 529 h 659"/>
                <a:gd name="T30" fmla="*/ 89 w 664"/>
                <a:gd name="T31" fmla="*/ 556 h 659"/>
                <a:gd name="T32" fmla="*/ 200 w 664"/>
                <a:gd name="T33" fmla="*/ 575 h 659"/>
                <a:gd name="T34" fmla="*/ 275 w 664"/>
                <a:gd name="T35" fmla="*/ 603 h 659"/>
                <a:gd name="T36" fmla="*/ 372 w 664"/>
                <a:gd name="T37" fmla="*/ 659 h 659"/>
                <a:gd name="T38" fmla="*/ 407 w 664"/>
                <a:gd name="T39" fmla="*/ 653 h 659"/>
                <a:gd name="T40" fmla="*/ 479 w 664"/>
                <a:gd name="T41" fmla="*/ 567 h 659"/>
                <a:gd name="T42" fmla="*/ 540 w 664"/>
                <a:gd name="T43" fmla="*/ 515 h 659"/>
                <a:gd name="T44" fmla="*/ 638 w 664"/>
                <a:gd name="T45" fmla="*/ 459 h 659"/>
                <a:gd name="T46" fmla="*/ 650 w 664"/>
                <a:gd name="T47" fmla="*/ 426 h 659"/>
                <a:gd name="T48" fmla="*/ 611 w 664"/>
                <a:gd name="T49" fmla="*/ 329 h 659"/>
                <a:gd name="T50" fmla="*/ 511 w 664"/>
                <a:gd name="T51" fmla="*/ 201 h 659"/>
                <a:gd name="T52" fmla="*/ 439 w 664"/>
                <a:gd name="T53" fmla="*/ 232 h 659"/>
                <a:gd name="T54" fmla="*/ 439 w 664"/>
                <a:gd name="T55" fmla="*/ 232 h 659"/>
                <a:gd name="T56" fmla="*/ 429 w 664"/>
                <a:gd name="T57" fmla="*/ 222 h 659"/>
                <a:gd name="T58" fmla="*/ 314 w 664"/>
                <a:gd name="T59" fmla="*/ 322 h 659"/>
                <a:gd name="T60" fmla="*/ 235 w 664"/>
                <a:gd name="T61" fmla="*/ 222 h 659"/>
                <a:gd name="T62" fmla="*/ 235 w 664"/>
                <a:gd name="T63" fmla="*/ 222 h 659"/>
                <a:gd name="T64" fmla="*/ 188 w 664"/>
                <a:gd name="T65" fmla="*/ 337 h 659"/>
                <a:gd name="T66" fmla="*/ 325 w 664"/>
                <a:gd name="T67" fmla="*/ 473 h 659"/>
                <a:gd name="T68" fmla="*/ 340 w 664"/>
                <a:gd name="T69" fmla="*/ 347 h 659"/>
                <a:gd name="T70" fmla="*/ 340 w 664"/>
                <a:gd name="T71" fmla="*/ 347 h 659"/>
                <a:gd name="T72" fmla="*/ 476 w 664"/>
                <a:gd name="T73" fmla="*/ 337 h 659"/>
                <a:gd name="T74" fmla="*/ 311 w 664"/>
                <a:gd name="T75" fmla="*/ 110 h 659"/>
                <a:gd name="T76" fmla="*/ 311 w 664"/>
                <a:gd name="T77" fmla="*/ 83 h 659"/>
                <a:gd name="T78" fmla="*/ 108 w 664"/>
                <a:gd name="T79" fmla="*/ 224 h 659"/>
                <a:gd name="T80" fmla="*/ 132 w 664"/>
                <a:gd name="T81" fmla="*/ 420 h 659"/>
                <a:gd name="T82" fmla="*/ 129 w 664"/>
                <a:gd name="T83" fmla="*/ 471 h 659"/>
                <a:gd name="T84" fmla="*/ 311 w 664"/>
                <a:gd name="T85" fmla="*/ 575 h 659"/>
                <a:gd name="T86" fmla="*/ 511 w 664"/>
                <a:gd name="T87" fmla="*/ 457 h 659"/>
                <a:gd name="T88" fmla="*/ 556 w 664"/>
                <a:gd name="T89" fmla="*/ 434 h 659"/>
                <a:gd name="T90" fmla="*/ 532 w 664"/>
                <a:gd name="T91" fmla="*/ 238 h 659"/>
                <a:gd name="T92" fmla="*/ 556 w 664"/>
                <a:gd name="T93" fmla="*/ 434 h 6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664" h="659">
                  <a:moveTo>
                    <a:pt x="611" y="329"/>
                  </a:moveTo>
                  <a:cubicBezTo>
                    <a:pt x="611" y="326"/>
                    <a:pt x="611" y="324"/>
                    <a:pt x="611" y="321"/>
                  </a:cubicBezTo>
                  <a:cubicBezTo>
                    <a:pt x="664" y="312"/>
                    <a:pt x="664" y="312"/>
                    <a:pt x="664" y="312"/>
                  </a:cubicBezTo>
                  <a:cubicBezTo>
                    <a:pt x="650" y="232"/>
                    <a:pt x="650" y="232"/>
                    <a:pt x="650" y="232"/>
                  </a:cubicBezTo>
                  <a:cubicBezTo>
                    <a:pt x="597" y="242"/>
                    <a:pt x="597" y="242"/>
                    <a:pt x="597" y="242"/>
                  </a:cubicBezTo>
                  <a:cubicBezTo>
                    <a:pt x="595" y="236"/>
                    <a:pt x="594" y="231"/>
                    <a:pt x="592" y="226"/>
                  </a:cubicBezTo>
                  <a:cubicBezTo>
                    <a:pt x="638" y="199"/>
                    <a:pt x="638" y="199"/>
                    <a:pt x="638" y="199"/>
                  </a:cubicBezTo>
                  <a:cubicBezTo>
                    <a:pt x="597" y="129"/>
                    <a:pt x="597" y="129"/>
                    <a:pt x="597" y="129"/>
                  </a:cubicBezTo>
                  <a:cubicBezTo>
                    <a:pt x="551" y="156"/>
                    <a:pt x="551" y="156"/>
                    <a:pt x="551" y="156"/>
                  </a:cubicBezTo>
                  <a:cubicBezTo>
                    <a:pt x="548" y="152"/>
                    <a:pt x="544" y="148"/>
                    <a:pt x="540" y="143"/>
                  </a:cubicBezTo>
                  <a:cubicBezTo>
                    <a:pt x="575" y="103"/>
                    <a:pt x="575" y="103"/>
                    <a:pt x="575" y="103"/>
                  </a:cubicBezTo>
                  <a:cubicBezTo>
                    <a:pt x="513" y="51"/>
                    <a:pt x="513" y="51"/>
                    <a:pt x="513" y="51"/>
                  </a:cubicBezTo>
                  <a:cubicBezTo>
                    <a:pt x="479" y="92"/>
                    <a:pt x="479" y="92"/>
                    <a:pt x="479" y="92"/>
                  </a:cubicBezTo>
                  <a:cubicBezTo>
                    <a:pt x="474" y="89"/>
                    <a:pt x="469" y="86"/>
                    <a:pt x="464" y="83"/>
                  </a:cubicBezTo>
                  <a:cubicBezTo>
                    <a:pt x="483" y="33"/>
                    <a:pt x="483" y="33"/>
                    <a:pt x="483" y="33"/>
                  </a:cubicBezTo>
                  <a:cubicBezTo>
                    <a:pt x="407" y="6"/>
                    <a:pt x="407" y="6"/>
                    <a:pt x="407" y="6"/>
                  </a:cubicBezTo>
                  <a:cubicBezTo>
                    <a:pt x="389" y="56"/>
                    <a:pt x="389" y="56"/>
                    <a:pt x="389" y="56"/>
                  </a:cubicBezTo>
                  <a:cubicBezTo>
                    <a:pt x="383" y="55"/>
                    <a:pt x="378" y="54"/>
                    <a:pt x="372" y="53"/>
                  </a:cubicBezTo>
                  <a:cubicBezTo>
                    <a:pt x="372" y="0"/>
                    <a:pt x="372" y="0"/>
                    <a:pt x="372" y="0"/>
                  </a:cubicBezTo>
                  <a:cubicBezTo>
                    <a:pt x="292" y="0"/>
                    <a:pt x="292" y="0"/>
                    <a:pt x="292" y="0"/>
                  </a:cubicBezTo>
                  <a:cubicBezTo>
                    <a:pt x="292" y="53"/>
                    <a:pt x="292" y="53"/>
                    <a:pt x="292" y="53"/>
                  </a:cubicBezTo>
                  <a:cubicBezTo>
                    <a:pt x="286" y="54"/>
                    <a:pt x="281" y="55"/>
                    <a:pt x="275" y="56"/>
                  </a:cubicBezTo>
                  <a:cubicBezTo>
                    <a:pt x="257" y="6"/>
                    <a:pt x="257" y="6"/>
                    <a:pt x="257" y="6"/>
                  </a:cubicBezTo>
                  <a:cubicBezTo>
                    <a:pt x="181" y="33"/>
                    <a:pt x="181" y="33"/>
                    <a:pt x="181" y="33"/>
                  </a:cubicBezTo>
                  <a:cubicBezTo>
                    <a:pt x="200" y="83"/>
                    <a:pt x="200" y="83"/>
                    <a:pt x="200" y="83"/>
                  </a:cubicBezTo>
                  <a:cubicBezTo>
                    <a:pt x="195" y="86"/>
                    <a:pt x="190" y="89"/>
                    <a:pt x="185" y="92"/>
                  </a:cubicBezTo>
                  <a:cubicBezTo>
                    <a:pt x="151" y="51"/>
                    <a:pt x="151" y="51"/>
                    <a:pt x="151" y="51"/>
                  </a:cubicBezTo>
                  <a:cubicBezTo>
                    <a:pt x="89" y="103"/>
                    <a:pt x="89" y="103"/>
                    <a:pt x="89" y="103"/>
                  </a:cubicBezTo>
                  <a:cubicBezTo>
                    <a:pt x="124" y="143"/>
                    <a:pt x="124" y="143"/>
                    <a:pt x="124" y="143"/>
                  </a:cubicBezTo>
                  <a:cubicBezTo>
                    <a:pt x="120" y="147"/>
                    <a:pt x="116" y="152"/>
                    <a:pt x="113" y="156"/>
                  </a:cubicBezTo>
                  <a:cubicBezTo>
                    <a:pt x="67" y="129"/>
                    <a:pt x="67" y="129"/>
                    <a:pt x="67" y="129"/>
                  </a:cubicBezTo>
                  <a:cubicBezTo>
                    <a:pt x="26" y="199"/>
                    <a:pt x="26" y="199"/>
                    <a:pt x="26" y="199"/>
                  </a:cubicBezTo>
                  <a:cubicBezTo>
                    <a:pt x="73" y="226"/>
                    <a:pt x="73" y="226"/>
                    <a:pt x="73" y="226"/>
                  </a:cubicBezTo>
                  <a:cubicBezTo>
                    <a:pt x="70" y="231"/>
                    <a:pt x="69" y="236"/>
                    <a:pt x="67" y="242"/>
                  </a:cubicBezTo>
                  <a:cubicBezTo>
                    <a:pt x="14" y="232"/>
                    <a:pt x="14" y="232"/>
                    <a:pt x="14" y="232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53" y="321"/>
                    <a:pt x="53" y="321"/>
                    <a:pt x="53" y="321"/>
                  </a:cubicBezTo>
                  <a:cubicBezTo>
                    <a:pt x="53" y="324"/>
                    <a:pt x="53" y="326"/>
                    <a:pt x="53" y="329"/>
                  </a:cubicBezTo>
                  <a:cubicBezTo>
                    <a:pt x="53" y="332"/>
                    <a:pt x="53" y="335"/>
                    <a:pt x="53" y="337"/>
                  </a:cubicBezTo>
                  <a:cubicBezTo>
                    <a:pt x="0" y="347"/>
                    <a:pt x="0" y="347"/>
                    <a:pt x="0" y="347"/>
                  </a:cubicBezTo>
                  <a:cubicBezTo>
                    <a:pt x="14" y="426"/>
                    <a:pt x="14" y="426"/>
                    <a:pt x="14" y="426"/>
                  </a:cubicBezTo>
                  <a:cubicBezTo>
                    <a:pt x="67" y="417"/>
                    <a:pt x="67" y="417"/>
                    <a:pt x="67" y="417"/>
                  </a:cubicBezTo>
                  <a:cubicBezTo>
                    <a:pt x="69" y="422"/>
                    <a:pt x="70" y="427"/>
                    <a:pt x="73" y="432"/>
                  </a:cubicBezTo>
                  <a:cubicBezTo>
                    <a:pt x="26" y="459"/>
                    <a:pt x="26" y="459"/>
                    <a:pt x="26" y="459"/>
                  </a:cubicBezTo>
                  <a:cubicBezTo>
                    <a:pt x="67" y="529"/>
                    <a:pt x="67" y="529"/>
                    <a:pt x="67" y="529"/>
                  </a:cubicBezTo>
                  <a:cubicBezTo>
                    <a:pt x="113" y="502"/>
                    <a:pt x="113" y="502"/>
                    <a:pt x="113" y="502"/>
                  </a:cubicBezTo>
                  <a:cubicBezTo>
                    <a:pt x="116" y="507"/>
                    <a:pt x="120" y="511"/>
                    <a:pt x="124" y="515"/>
                  </a:cubicBezTo>
                  <a:cubicBezTo>
                    <a:pt x="89" y="556"/>
                    <a:pt x="89" y="556"/>
                    <a:pt x="89" y="556"/>
                  </a:cubicBezTo>
                  <a:cubicBezTo>
                    <a:pt x="151" y="608"/>
                    <a:pt x="151" y="608"/>
                    <a:pt x="151" y="608"/>
                  </a:cubicBezTo>
                  <a:cubicBezTo>
                    <a:pt x="185" y="567"/>
                    <a:pt x="185" y="567"/>
                    <a:pt x="185" y="567"/>
                  </a:cubicBezTo>
                  <a:cubicBezTo>
                    <a:pt x="190" y="570"/>
                    <a:pt x="195" y="572"/>
                    <a:pt x="200" y="575"/>
                  </a:cubicBezTo>
                  <a:cubicBezTo>
                    <a:pt x="181" y="625"/>
                    <a:pt x="181" y="625"/>
                    <a:pt x="181" y="625"/>
                  </a:cubicBezTo>
                  <a:cubicBezTo>
                    <a:pt x="257" y="653"/>
                    <a:pt x="257" y="653"/>
                    <a:pt x="257" y="653"/>
                  </a:cubicBezTo>
                  <a:cubicBezTo>
                    <a:pt x="275" y="603"/>
                    <a:pt x="275" y="603"/>
                    <a:pt x="275" y="603"/>
                  </a:cubicBezTo>
                  <a:cubicBezTo>
                    <a:pt x="281" y="604"/>
                    <a:pt x="286" y="605"/>
                    <a:pt x="292" y="606"/>
                  </a:cubicBezTo>
                  <a:cubicBezTo>
                    <a:pt x="292" y="659"/>
                    <a:pt x="292" y="659"/>
                    <a:pt x="292" y="659"/>
                  </a:cubicBezTo>
                  <a:cubicBezTo>
                    <a:pt x="372" y="659"/>
                    <a:pt x="372" y="659"/>
                    <a:pt x="372" y="659"/>
                  </a:cubicBezTo>
                  <a:cubicBezTo>
                    <a:pt x="372" y="606"/>
                    <a:pt x="372" y="606"/>
                    <a:pt x="372" y="606"/>
                  </a:cubicBezTo>
                  <a:cubicBezTo>
                    <a:pt x="378" y="605"/>
                    <a:pt x="383" y="604"/>
                    <a:pt x="389" y="603"/>
                  </a:cubicBezTo>
                  <a:cubicBezTo>
                    <a:pt x="407" y="653"/>
                    <a:pt x="407" y="653"/>
                    <a:pt x="407" y="653"/>
                  </a:cubicBezTo>
                  <a:cubicBezTo>
                    <a:pt x="483" y="625"/>
                    <a:pt x="483" y="625"/>
                    <a:pt x="483" y="625"/>
                  </a:cubicBezTo>
                  <a:cubicBezTo>
                    <a:pt x="464" y="575"/>
                    <a:pt x="464" y="575"/>
                    <a:pt x="464" y="575"/>
                  </a:cubicBezTo>
                  <a:cubicBezTo>
                    <a:pt x="469" y="572"/>
                    <a:pt x="474" y="570"/>
                    <a:pt x="479" y="567"/>
                  </a:cubicBezTo>
                  <a:cubicBezTo>
                    <a:pt x="513" y="608"/>
                    <a:pt x="513" y="608"/>
                    <a:pt x="513" y="608"/>
                  </a:cubicBezTo>
                  <a:cubicBezTo>
                    <a:pt x="575" y="556"/>
                    <a:pt x="575" y="556"/>
                    <a:pt x="575" y="556"/>
                  </a:cubicBezTo>
                  <a:cubicBezTo>
                    <a:pt x="540" y="515"/>
                    <a:pt x="540" y="515"/>
                    <a:pt x="540" y="515"/>
                  </a:cubicBezTo>
                  <a:cubicBezTo>
                    <a:pt x="544" y="511"/>
                    <a:pt x="548" y="507"/>
                    <a:pt x="551" y="502"/>
                  </a:cubicBezTo>
                  <a:cubicBezTo>
                    <a:pt x="597" y="529"/>
                    <a:pt x="597" y="529"/>
                    <a:pt x="597" y="529"/>
                  </a:cubicBezTo>
                  <a:cubicBezTo>
                    <a:pt x="638" y="459"/>
                    <a:pt x="638" y="459"/>
                    <a:pt x="638" y="459"/>
                  </a:cubicBezTo>
                  <a:cubicBezTo>
                    <a:pt x="592" y="432"/>
                    <a:pt x="592" y="432"/>
                    <a:pt x="592" y="432"/>
                  </a:cubicBezTo>
                  <a:cubicBezTo>
                    <a:pt x="594" y="427"/>
                    <a:pt x="595" y="422"/>
                    <a:pt x="597" y="417"/>
                  </a:cubicBezTo>
                  <a:cubicBezTo>
                    <a:pt x="650" y="426"/>
                    <a:pt x="650" y="426"/>
                    <a:pt x="650" y="426"/>
                  </a:cubicBezTo>
                  <a:cubicBezTo>
                    <a:pt x="664" y="347"/>
                    <a:pt x="664" y="347"/>
                    <a:pt x="664" y="347"/>
                  </a:cubicBezTo>
                  <a:cubicBezTo>
                    <a:pt x="611" y="337"/>
                    <a:pt x="611" y="337"/>
                    <a:pt x="611" y="337"/>
                  </a:cubicBezTo>
                  <a:cubicBezTo>
                    <a:pt x="611" y="335"/>
                    <a:pt x="611" y="332"/>
                    <a:pt x="611" y="329"/>
                  </a:cubicBezTo>
                  <a:close/>
                  <a:moveTo>
                    <a:pt x="353" y="83"/>
                  </a:moveTo>
                  <a:cubicBezTo>
                    <a:pt x="428" y="89"/>
                    <a:pt x="494" y="129"/>
                    <a:pt x="535" y="188"/>
                  </a:cubicBezTo>
                  <a:cubicBezTo>
                    <a:pt x="511" y="201"/>
                    <a:pt x="511" y="201"/>
                    <a:pt x="511" y="201"/>
                  </a:cubicBezTo>
                  <a:cubicBezTo>
                    <a:pt x="475" y="151"/>
                    <a:pt x="418" y="116"/>
                    <a:pt x="353" y="110"/>
                  </a:cubicBezTo>
                  <a:lnTo>
                    <a:pt x="353" y="83"/>
                  </a:lnTo>
                  <a:close/>
                  <a:moveTo>
                    <a:pt x="439" y="232"/>
                  </a:moveTo>
                  <a:cubicBezTo>
                    <a:pt x="461" y="256"/>
                    <a:pt x="475" y="287"/>
                    <a:pt x="476" y="322"/>
                  </a:cubicBezTo>
                  <a:cubicBezTo>
                    <a:pt x="350" y="322"/>
                    <a:pt x="350" y="322"/>
                    <a:pt x="350" y="322"/>
                  </a:cubicBezTo>
                  <a:lnTo>
                    <a:pt x="439" y="232"/>
                  </a:lnTo>
                  <a:close/>
                  <a:moveTo>
                    <a:pt x="340" y="311"/>
                  </a:moveTo>
                  <a:cubicBezTo>
                    <a:pt x="340" y="185"/>
                    <a:pt x="340" y="185"/>
                    <a:pt x="340" y="185"/>
                  </a:cubicBezTo>
                  <a:cubicBezTo>
                    <a:pt x="374" y="187"/>
                    <a:pt x="405" y="200"/>
                    <a:pt x="429" y="222"/>
                  </a:cubicBezTo>
                  <a:lnTo>
                    <a:pt x="340" y="311"/>
                  </a:lnTo>
                  <a:close/>
                  <a:moveTo>
                    <a:pt x="225" y="232"/>
                  </a:moveTo>
                  <a:cubicBezTo>
                    <a:pt x="314" y="322"/>
                    <a:pt x="314" y="322"/>
                    <a:pt x="314" y="322"/>
                  </a:cubicBezTo>
                  <a:cubicBezTo>
                    <a:pt x="188" y="322"/>
                    <a:pt x="188" y="322"/>
                    <a:pt x="188" y="322"/>
                  </a:cubicBezTo>
                  <a:cubicBezTo>
                    <a:pt x="190" y="287"/>
                    <a:pt x="203" y="256"/>
                    <a:pt x="225" y="232"/>
                  </a:cubicBezTo>
                  <a:close/>
                  <a:moveTo>
                    <a:pt x="235" y="222"/>
                  </a:moveTo>
                  <a:cubicBezTo>
                    <a:pt x="259" y="200"/>
                    <a:pt x="290" y="187"/>
                    <a:pt x="325" y="185"/>
                  </a:cubicBezTo>
                  <a:cubicBezTo>
                    <a:pt x="325" y="311"/>
                    <a:pt x="325" y="311"/>
                    <a:pt x="325" y="311"/>
                  </a:cubicBezTo>
                  <a:lnTo>
                    <a:pt x="235" y="222"/>
                  </a:lnTo>
                  <a:close/>
                  <a:moveTo>
                    <a:pt x="314" y="337"/>
                  </a:moveTo>
                  <a:cubicBezTo>
                    <a:pt x="225" y="426"/>
                    <a:pt x="225" y="426"/>
                    <a:pt x="225" y="426"/>
                  </a:cubicBezTo>
                  <a:cubicBezTo>
                    <a:pt x="203" y="402"/>
                    <a:pt x="189" y="371"/>
                    <a:pt x="188" y="337"/>
                  </a:cubicBezTo>
                  <a:lnTo>
                    <a:pt x="314" y="337"/>
                  </a:lnTo>
                  <a:close/>
                  <a:moveTo>
                    <a:pt x="325" y="347"/>
                  </a:moveTo>
                  <a:cubicBezTo>
                    <a:pt x="325" y="473"/>
                    <a:pt x="325" y="473"/>
                    <a:pt x="325" y="473"/>
                  </a:cubicBezTo>
                  <a:cubicBezTo>
                    <a:pt x="290" y="472"/>
                    <a:pt x="259" y="458"/>
                    <a:pt x="235" y="436"/>
                  </a:cubicBezTo>
                  <a:lnTo>
                    <a:pt x="325" y="347"/>
                  </a:lnTo>
                  <a:close/>
                  <a:moveTo>
                    <a:pt x="340" y="347"/>
                  </a:moveTo>
                  <a:cubicBezTo>
                    <a:pt x="429" y="436"/>
                    <a:pt x="429" y="436"/>
                    <a:pt x="429" y="436"/>
                  </a:cubicBezTo>
                  <a:cubicBezTo>
                    <a:pt x="405" y="458"/>
                    <a:pt x="374" y="472"/>
                    <a:pt x="340" y="473"/>
                  </a:cubicBezTo>
                  <a:lnTo>
                    <a:pt x="340" y="347"/>
                  </a:lnTo>
                  <a:close/>
                  <a:moveTo>
                    <a:pt x="439" y="426"/>
                  </a:moveTo>
                  <a:cubicBezTo>
                    <a:pt x="350" y="337"/>
                    <a:pt x="350" y="337"/>
                    <a:pt x="350" y="337"/>
                  </a:cubicBezTo>
                  <a:cubicBezTo>
                    <a:pt x="476" y="337"/>
                    <a:pt x="476" y="337"/>
                    <a:pt x="476" y="337"/>
                  </a:cubicBezTo>
                  <a:cubicBezTo>
                    <a:pt x="475" y="371"/>
                    <a:pt x="461" y="402"/>
                    <a:pt x="439" y="426"/>
                  </a:cubicBezTo>
                  <a:close/>
                  <a:moveTo>
                    <a:pt x="311" y="83"/>
                  </a:moveTo>
                  <a:cubicBezTo>
                    <a:pt x="311" y="110"/>
                    <a:pt x="311" y="110"/>
                    <a:pt x="311" y="110"/>
                  </a:cubicBezTo>
                  <a:cubicBezTo>
                    <a:pt x="246" y="116"/>
                    <a:pt x="189" y="151"/>
                    <a:pt x="153" y="201"/>
                  </a:cubicBezTo>
                  <a:cubicBezTo>
                    <a:pt x="129" y="188"/>
                    <a:pt x="129" y="188"/>
                    <a:pt x="129" y="188"/>
                  </a:cubicBezTo>
                  <a:cubicBezTo>
                    <a:pt x="170" y="129"/>
                    <a:pt x="236" y="89"/>
                    <a:pt x="311" y="83"/>
                  </a:cubicBezTo>
                  <a:close/>
                  <a:moveTo>
                    <a:pt x="108" y="434"/>
                  </a:moveTo>
                  <a:cubicBezTo>
                    <a:pt x="93" y="402"/>
                    <a:pt x="85" y="367"/>
                    <a:pt x="85" y="329"/>
                  </a:cubicBezTo>
                  <a:cubicBezTo>
                    <a:pt x="85" y="292"/>
                    <a:pt x="93" y="256"/>
                    <a:pt x="108" y="224"/>
                  </a:cubicBezTo>
                  <a:cubicBezTo>
                    <a:pt x="132" y="238"/>
                    <a:pt x="132" y="238"/>
                    <a:pt x="132" y="238"/>
                  </a:cubicBezTo>
                  <a:cubicBezTo>
                    <a:pt x="119" y="266"/>
                    <a:pt x="112" y="297"/>
                    <a:pt x="112" y="329"/>
                  </a:cubicBezTo>
                  <a:cubicBezTo>
                    <a:pt x="112" y="362"/>
                    <a:pt x="119" y="393"/>
                    <a:pt x="132" y="420"/>
                  </a:cubicBezTo>
                  <a:lnTo>
                    <a:pt x="108" y="434"/>
                  </a:lnTo>
                  <a:close/>
                  <a:moveTo>
                    <a:pt x="311" y="575"/>
                  </a:moveTo>
                  <a:cubicBezTo>
                    <a:pt x="236" y="569"/>
                    <a:pt x="170" y="529"/>
                    <a:pt x="129" y="471"/>
                  </a:cubicBezTo>
                  <a:cubicBezTo>
                    <a:pt x="153" y="457"/>
                    <a:pt x="153" y="457"/>
                    <a:pt x="153" y="457"/>
                  </a:cubicBezTo>
                  <a:cubicBezTo>
                    <a:pt x="189" y="507"/>
                    <a:pt x="246" y="542"/>
                    <a:pt x="311" y="548"/>
                  </a:cubicBezTo>
                  <a:lnTo>
                    <a:pt x="311" y="575"/>
                  </a:lnTo>
                  <a:close/>
                  <a:moveTo>
                    <a:pt x="353" y="575"/>
                  </a:moveTo>
                  <a:cubicBezTo>
                    <a:pt x="353" y="548"/>
                    <a:pt x="353" y="548"/>
                    <a:pt x="353" y="548"/>
                  </a:cubicBezTo>
                  <a:cubicBezTo>
                    <a:pt x="418" y="542"/>
                    <a:pt x="475" y="507"/>
                    <a:pt x="511" y="457"/>
                  </a:cubicBezTo>
                  <a:cubicBezTo>
                    <a:pt x="535" y="471"/>
                    <a:pt x="535" y="471"/>
                    <a:pt x="535" y="471"/>
                  </a:cubicBezTo>
                  <a:cubicBezTo>
                    <a:pt x="494" y="529"/>
                    <a:pt x="428" y="569"/>
                    <a:pt x="353" y="575"/>
                  </a:cubicBezTo>
                  <a:close/>
                  <a:moveTo>
                    <a:pt x="556" y="434"/>
                  </a:moveTo>
                  <a:cubicBezTo>
                    <a:pt x="532" y="420"/>
                    <a:pt x="532" y="420"/>
                    <a:pt x="532" y="420"/>
                  </a:cubicBezTo>
                  <a:cubicBezTo>
                    <a:pt x="545" y="393"/>
                    <a:pt x="552" y="362"/>
                    <a:pt x="552" y="329"/>
                  </a:cubicBezTo>
                  <a:cubicBezTo>
                    <a:pt x="552" y="297"/>
                    <a:pt x="545" y="266"/>
                    <a:pt x="532" y="238"/>
                  </a:cubicBezTo>
                  <a:cubicBezTo>
                    <a:pt x="556" y="224"/>
                    <a:pt x="556" y="224"/>
                    <a:pt x="556" y="224"/>
                  </a:cubicBezTo>
                  <a:cubicBezTo>
                    <a:pt x="571" y="256"/>
                    <a:pt x="579" y="292"/>
                    <a:pt x="579" y="329"/>
                  </a:cubicBezTo>
                  <a:cubicBezTo>
                    <a:pt x="579" y="367"/>
                    <a:pt x="571" y="402"/>
                    <a:pt x="556" y="43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5" tIns="45718" rIns="91435" bIns="45718" numCol="1" anchor="t" anchorCtr="0" compatLnSpc="1">
              <a:prstTxWarp prst="textNoShape">
                <a:avLst/>
              </a:prstTxWarp>
            </a:bodyPr>
            <a:lstStyle/>
            <a:p>
              <a:endParaRPr lang="en-US" sz="1707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4" name="Freeform 51"/>
            <p:cNvSpPr>
              <a:spLocks noEditPoints="1"/>
            </p:cNvSpPr>
            <p:nvPr/>
          </p:nvSpPr>
          <p:spPr bwMode="auto">
            <a:xfrm>
              <a:off x="4822" y="2854"/>
              <a:ext cx="733" cy="730"/>
            </a:xfrm>
            <a:custGeom>
              <a:avLst/>
              <a:gdLst>
                <a:gd name="T0" fmla="*/ 431 w 483"/>
                <a:gd name="T1" fmla="*/ 165 h 481"/>
                <a:gd name="T2" fmla="*/ 435 w 483"/>
                <a:gd name="T3" fmla="*/ 95 h 481"/>
                <a:gd name="T4" fmla="*/ 394 w 483"/>
                <a:gd name="T5" fmla="*/ 105 h 481"/>
                <a:gd name="T6" fmla="*/ 374 w 483"/>
                <a:gd name="T7" fmla="*/ 38 h 481"/>
                <a:gd name="T8" fmla="*/ 338 w 483"/>
                <a:gd name="T9" fmla="*/ 61 h 481"/>
                <a:gd name="T10" fmla="*/ 296 w 483"/>
                <a:gd name="T11" fmla="*/ 5 h 481"/>
                <a:gd name="T12" fmla="*/ 271 w 483"/>
                <a:gd name="T13" fmla="*/ 39 h 481"/>
                <a:gd name="T14" fmla="*/ 212 w 483"/>
                <a:gd name="T15" fmla="*/ 0 h 481"/>
                <a:gd name="T16" fmla="*/ 200 w 483"/>
                <a:gd name="T17" fmla="*/ 41 h 481"/>
                <a:gd name="T18" fmla="*/ 132 w 483"/>
                <a:gd name="T19" fmla="*/ 25 h 481"/>
                <a:gd name="T20" fmla="*/ 135 w 483"/>
                <a:gd name="T21" fmla="*/ 68 h 481"/>
                <a:gd name="T22" fmla="*/ 65 w 483"/>
                <a:gd name="T23" fmla="*/ 76 h 481"/>
                <a:gd name="T24" fmla="*/ 82 w 483"/>
                <a:gd name="T25" fmla="*/ 115 h 481"/>
                <a:gd name="T26" fmla="*/ 19 w 483"/>
                <a:gd name="T27" fmla="*/ 146 h 481"/>
                <a:gd name="T28" fmla="*/ 48 w 483"/>
                <a:gd name="T29" fmla="*/ 177 h 481"/>
                <a:gd name="T30" fmla="*/ 0 w 483"/>
                <a:gd name="T31" fmla="*/ 228 h 481"/>
                <a:gd name="T32" fmla="*/ 38 w 483"/>
                <a:gd name="T33" fmla="*/ 241 h 481"/>
                <a:gd name="T34" fmla="*/ 0 w 483"/>
                <a:gd name="T35" fmla="*/ 254 h 481"/>
                <a:gd name="T36" fmla="*/ 48 w 483"/>
                <a:gd name="T37" fmla="*/ 305 h 481"/>
                <a:gd name="T38" fmla="*/ 19 w 483"/>
                <a:gd name="T39" fmla="*/ 335 h 481"/>
                <a:gd name="T40" fmla="*/ 82 w 483"/>
                <a:gd name="T41" fmla="*/ 367 h 481"/>
                <a:gd name="T42" fmla="*/ 65 w 483"/>
                <a:gd name="T43" fmla="*/ 406 h 481"/>
                <a:gd name="T44" fmla="*/ 135 w 483"/>
                <a:gd name="T45" fmla="*/ 414 h 481"/>
                <a:gd name="T46" fmla="*/ 132 w 483"/>
                <a:gd name="T47" fmla="*/ 456 h 481"/>
                <a:gd name="T48" fmla="*/ 200 w 483"/>
                <a:gd name="T49" fmla="*/ 440 h 481"/>
                <a:gd name="T50" fmla="*/ 212 w 483"/>
                <a:gd name="T51" fmla="*/ 481 h 481"/>
                <a:gd name="T52" fmla="*/ 271 w 483"/>
                <a:gd name="T53" fmla="*/ 442 h 481"/>
                <a:gd name="T54" fmla="*/ 296 w 483"/>
                <a:gd name="T55" fmla="*/ 476 h 481"/>
                <a:gd name="T56" fmla="*/ 338 w 483"/>
                <a:gd name="T57" fmla="*/ 420 h 481"/>
                <a:gd name="T58" fmla="*/ 374 w 483"/>
                <a:gd name="T59" fmla="*/ 444 h 481"/>
                <a:gd name="T60" fmla="*/ 394 w 483"/>
                <a:gd name="T61" fmla="*/ 376 h 481"/>
                <a:gd name="T62" fmla="*/ 435 w 483"/>
                <a:gd name="T63" fmla="*/ 386 h 481"/>
                <a:gd name="T64" fmla="*/ 431 w 483"/>
                <a:gd name="T65" fmla="*/ 316 h 481"/>
                <a:gd name="T66" fmla="*/ 473 w 483"/>
                <a:gd name="T67" fmla="*/ 311 h 481"/>
                <a:gd name="T68" fmla="*/ 445 w 483"/>
                <a:gd name="T69" fmla="*/ 247 h 481"/>
                <a:gd name="T70" fmla="*/ 445 w 483"/>
                <a:gd name="T71" fmla="*/ 235 h 481"/>
                <a:gd name="T72" fmla="*/ 473 w 483"/>
                <a:gd name="T73" fmla="*/ 170 h 481"/>
                <a:gd name="T74" fmla="*/ 271 w 483"/>
                <a:gd name="T75" fmla="*/ 405 h 481"/>
                <a:gd name="T76" fmla="*/ 328 w 483"/>
                <a:gd name="T77" fmla="*/ 270 h 481"/>
                <a:gd name="T78" fmla="*/ 271 w 483"/>
                <a:gd name="T79" fmla="*/ 405 h 481"/>
                <a:gd name="T80" fmla="*/ 287 w 483"/>
                <a:gd name="T81" fmla="*/ 241 h 481"/>
                <a:gd name="T82" fmla="*/ 196 w 483"/>
                <a:gd name="T83" fmla="*/ 241 h 481"/>
                <a:gd name="T84" fmla="*/ 77 w 483"/>
                <a:gd name="T85" fmla="*/ 270 h 481"/>
                <a:gd name="T86" fmla="*/ 212 w 483"/>
                <a:gd name="T87" fmla="*/ 327 h 481"/>
                <a:gd name="T88" fmla="*/ 77 w 483"/>
                <a:gd name="T89" fmla="*/ 270 h 481"/>
                <a:gd name="T90" fmla="*/ 212 w 483"/>
                <a:gd name="T91" fmla="*/ 155 h 481"/>
                <a:gd name="T92" fmla="*/ 77 w 483"/>
                <a:gd name="T93" fmla="*/ 211 h 481"/>
                <a:gd name="T94" fmla="*/ 406 w 483"/>
                <a:gd name="T95" fmla="*/ 211 h 481"/>
                <a:gd name="T96" fmla="*/ 271 w 483"/>
                <a:gd name="T97" fmla="*/ 155 h 481"/>
                <a:gd name="T98" fmla="*/ 406 w 483"/>
                <a:gd name="T99" fmla="*/ 211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83" h="481">
                  <a:moveTo>
                    <a:pt x="435" y="177"/>
                  </a:moveTo>
                  <a:cubicBezTo>
                    <a:pt x="434" y="173"/>
                    <a:pt x="432" y="169"/>
                    <a:pt x="431" y="165"/>
                  </a:cubicBezTo>
                  <a:cubicBezTo>
                    <a:pt x="464" y="146"/>
                    <a:pt x="464" y="146"/>
                    <a:pt x="464" y="146"/>
                  </a:cubicBezTo>
                  <a:cubicBezTo>
                    <a:pt x="435" y="95"/>
                    <a:pt x="435" y="95"/>
                    <a:pt x="435" y="95"/>
                  </a:cubicBezTo>
                  <a:cubicBezTo>
                    <a:pt x="401" y="115"/>
                    <a:pt x="401" y="115"/>
                    <a:pt x="401" y="115"/>
                  </a:cubicBezTo>
                  <a:cubicBezTo>
                    <a:pt x="399" y="111"/>
                    <a:pt x="396" y="108"/>
                    <a:pt x="394" y="105"/>
                  </a:cubicBezTo>
                  <a:cubicBezTo>
                    <a:pt x="419" y="76"/>
                    <a:pt x="419" y="76"/>
                    <a:pt x="419" y="76"/>
                  </a:cubicBezTo>
                  <a:cubicBezTo>
                    <a:pt x="374" y="38"/>
                    <a:pt x="374" y="38"/>
                    <a:pt x="374" y="38"/>
                  </a:cubicBezTo>
                  <a:cubicBezTo>
                    <a:pt x="349" y="68"/>
                    <a:pt x="349" y="68"/>
                    <a:pt x="349" y="68"/>
                  </a:cubicBezTo>
                  <a:cubicBezTo>
                    <a:pt x="345" y="65"/>
                    <a:pt x="342" y="63"/>
                    <a:pt x="338" y="61"/>
                  </a:cubicBezTo>
                  <a:cubicBezTo>
                    <a:pt x="351" y="25"/>
                    <a:pt x="351" y="25"/>
                    <a:pt x="351" y="25"/>
                  </a:cubicBezTo>
                  <a:cubicBezTo>
                    <a:pt x="296" y="5"/>
                    <a:pt x="296" y="5"/>
                    <a:pt x="296" y="5"/>
                  </a:cubicBezTo>
                  <a:cubicBezTo>
                    <a:pt x="283" y="41"/>
                    <a:pt x="283" y="41"/>
                    <a:pt x="283" y="41"/>
                  </a:cubicBezTo>
                  <a:cubicBezTo>
                    <a:pt x="279" y="41"/>
                    <a:pt x="275" y="40"/>
                    <a:pt x="271" y="39"/>
                  </a:cubicBezTo>
                  <a:cubicBezTo>
                    <a:pt x="271" y="0"/>
                    <a:pt x="271" y="0"/>
                    <a:pt x="271" y="0"/>
                  </a:cubicBezTo>
                  <a:cubicBezTo>
                    <a:pt x="212" y="0"/>
                    <a:pt x="212" y="0"/>
                    <a:pt x="212" y="0"/>
                  </a:cubicBezTo>
                  <a:cubicBezTo>
                    <a:pt x="212" y="39"/>
                    <a:pt x="212" y="39"/>
                    <a:pt x="212" y="39"/>
                  </a:cubicBezTo>
                  <a:cubicBezTo>
                    <a:pt x="208" y="40"/>
                    <a:pt x="204" y="41"/>
                    <a:pt x="200" y="41"/>
                  </a:cubicBezTo>
                  <a:cubicBezTo>
                    <a:pt x="187" y="5"/>
                    <a:pt x="187" y="5"/>
                    <a:pt x="187" y="5"/>
                  </a:cubicBezTo>
                  <a:cubicBezTo>
                    <a:pt x="132" y="25"/>
                    <a:pt x="132" y="25"/>
                    <a:pt x="132" y="25"/>
                  </a:cubicBezTo>
                  <a:cubicBezTo>
                    <a:pt x="145" y="61"/>
                    <a:pt x="145" y="61"/>
                    <a:pt x="145" y="61"/>
                  </a:cubicBezTo>
                  <a:cubicBezTo>
                    <a:pt x="142" y="63"/>
                    <a:pt x="138" y="65"/>
                    <a:pt x="135" y="68"/>
                  </a:cubicBezTo>
                  <a:cubicBezTo>
                    <a:pt x="110" y="38"/>
                    <a:pt x="110" y="38"/>
                    <a:pt x="110" y="38"/>
                  </a:cubicBezTo>
                  <a:cubicBezTo>
                    <a:pt x="65" y="76"/>
                    <a:pt x="65" y="76"/>
                    <a:pt x="65" y="76"/>
                  </a:cubicBezTo>
                  <a:cubicBezTo>
                    <a:pt x="90" y="105"/>
                    <a:pt x="90" y="105"/>
                    <a:pt x="90" y="105"/>
                  </a:cubicBezTo>
                  <a:cubicBezTo>
                    <a:pt x="87" y="108"/>
                    <a:pt x="84" y="111"/>
                    <a:pt x="82" y="115"/>
                  </a:cubicBezTo>
                  <a:cubicBezTo>
                    <a:pt x="48" y="95"/>
                    <a:pt x="48" y="95"/>
                    <a:pt x="48" y="95"/>
                  </a:cubicBezTo>
                  <a:cubicBezTo>
                    <a:pt x="19" y="146"/>
                    <a:pt x="19" y="146"/>
                    <a:pt x="19" y="146"/>
                  </a:cubicBezTo>
                  <a:cubicBezTo>
                    <a:pt x="52" y="165"/>
                    <a:pt x="52" y="165"/>
                    <a:pt x="52" y="165"/>
                  </a:cubicBezTo>
                  <a:cubicBezTo>
                    <a:pt x="51" y="169"/>
                    <a:pt x="50" y="173"/>
                    <a:pt x="48" y="177"/>
                  </a:cubicBezTo>
                  <a:cubicBezTo>
                    <a:pt x="10" y="170"/>
                    <a:pt x="10" y="170"/>
                    <a:pt x="10" y="170"/>
                  </a:cubicBezTo>
                  <a:cubicBezTo>
                    <a:pt x="0" y="228"/>
                    <a:pt x="0" y="228"/>
                    <a:pt x="0" y="228"/>
                  </a:cubicBezTo>
                  <a:cubicBezTo>
                    <a:pt x="38" y="235"/>
                    <a:pt x="38" y="235"/>
                    <a:pt x="38" y="235"/>
                  </a:cubicBezTo>
                  <a:cubicBezTo>
                    <a:pt x="38" y="237"/>
                    <a:pt x="38" y="239"/>
                    <a:pt x="38" y="241"/>
                  </a:cubicBezTo>
                  <a:cubicBezTo>
                    <a:pt x="38" y="243"/>
                    <a:pt x="38" y="245"/>
                    <a:pt x="38" y="247"/>
                  </a:cubicBezTo>
                  <a:cubicBezTo>
                    <a:pt x="0" y="254"/>
                    <a:pt x="0" y="254"/>
                    <a:pt x="0" y="254"/>
                  </a:cubicBezTo>
                  <a:cubicBezTo>
                    <a:pt x="10" y="311"/>
                    <a:pt x="10" y="311"/>
                    <a:pt x="10" y="311"/>
                  </a:cubicBezTo>
                  <a:cubicBezTo>
                    <a:pt x="48" y="305"/>
                    <a:pt x="48" y="305"/>
                    <a:pt x="48" y="305"/>
                  </a:cubicBezTo>
                  <a:cubicBezTo>
                    <a:pt x="50" y="308"/>
                    <a:pt x="51" y="312"/>
                    <a:pt x="52" y="316"/>
                  </a:cubicBezTo>
                  <a:cubicBezTo>
                    <a:pt x="19" y="335"/>
                    <a:pt x="19" y="335"/>
                    <a:pt x="19" y="335"/>
                  </a:cubicBezTo>
                  <a:cubicBezTo>
                    <a:pt x="48" y="386"/>
                    <a:pt x="48" y="386"/>
                    <a:pt x="48" y="386"/>
                  </a:cubicBezTo>
                  <a:cubicBezTo>
                    <a:pt x="82" y="367"/>
                    <a:pt x="82" y="367"/>
                    <a:pt x="82" y="367"/>
                  </a:cubicBezTo>
                  <a:cubicBezTo>
                    <a:pt x="84" y="370"/>
                    <a:pt x="87" y="373"/>
                    <a:pt x="90" y="376"/>
                  </a:cubicBezTo>
                  <a:cubicBezTo>
                    <a:pt x="65" y="406"/>
                    <a:pt x="65" y="406"/>
                    <a:pt x="65" y="406"/>
                  </a:cubicBezTo>
                  <a:cubicBezTo>
                    <a:pt x="110" y="444"/>
                    <a:pt x="110" y="444"/>
                    <a:pt x="110" y="444"/>
                  </a:cubicBezTo>
                  <a:cubicBezTo>
                    <a:pt x="135" y="414"/>
                    <a:pt x="135" y="414"/>
                    <a:pt x="135" y="414"/>
                  </a:cubicBezTo>
                  <a:cubicBezTo>
                    <a:pt x="138" y="416"/>
                    <a:pt x="142" y="418"/>
                    <a:pt x="145" y="420"/>
                  </a:cubicBezTo>
                  <a:cubicBezTo>
                    <a:pt x="132" y="456"/>
                    <a:pt x="132" y="456"/>
                    <a:pt x="132" y="456"/>
                  </a:cubicBezTo>
                  <a:cubicBezTo>
                    <a:pt x="187" y="476"/>
                    <a:pt x="187" y="476"/>
                    <a:pt x="187" y="476"/>
                  </a:cubicBezTo>
                  <a:cubicBezTo>
                    <a:pt x="200" y="440"/>
                    <a:pt x="200" y="440"/>
                    <a:pt x="200" y="440"/>
                  </a:cubicBezTo>
                  <a:cubicBezTo>
                    <a:pt x="204" y="441"/>
                    <a:pt x="208" y="442"/>
                    <a:pt x="212" y="442"/>
                  </a:cubicBezTo>
                  <a:cubicBezTo>
                    <a:pt x="212" y="481"/>
                    <a:pt x="212" y="481"/>
                    <a:pt x="212" y="481"/>
                  </a:cubicBezTo>
                  <a:cubicBezTo>
                    <a:pt x="271" y="481"/>
                    <a:pt x="271" y="481"/>
                    <a:pt x="271" y="481"/>
                  </a:cubicBezTo>
                  <a:cubicBezTo>
                    <a:pt x="271" y="442"/>
                    <a:pt x="271" y="442"/>
                    <a:pt x="271" y="442"/>
                  </a:cubicBezTo>
                  <a:cubicBezTo>
                    <a:pt x="275" y="442"/>
                    <a:pt x="279" y="441"/>
                    <a:pt x="283" y="440"/>
                  </a:cubicBezTo>
                  <a:cubicBezTo>
                    <a:pt x="296" y="476"/>
                    <a:pt x="296" y="476"/>
                    <a:pt x="296" y="476"/>
                  </a:cubicBezTo>
                  <a:cubicBezTo>
                    <a:pt x="351" y="456"/>
                    <a:pt x="351" y="456"/>
                    <a:pt x="351" y="456"/>
                  </a:cubicBezTo>
                  <a:cubicBezTo>
                    <a:pt x="338" y="420"/>
                    <a:pt x="338" y="420"/>
                    <a:pt x="338" y="420"/>
                  </a:cubicBezTo>
                  <a:cubicBezTo>
                    <a:pt x="342" y="418"/>
                    <a:pt x="345" y="416"/>
                    <a:pt x="349" y="414"/>
                  </a:cubicBezTo>
                  <a:cubicBezTo>
                    <a:pt x="374" y="444"/>
                    <a:pt x="374" y="444"/>
                    <a:pt x="374" y="444"/>
                  </a:cubicBezTo>
                  <a:cubicBezTo>
                    <a:pt x="419" y="406"/>
                    <a:pt x="419" y="406"/>
                    <a:pt x="419" y="406"/>
                  </a:cubicBezTo>
                  <a:cubicBezTo>
                    <a:pt x="394" y="376"/>
                    <a:pt x="394" y="376"/>
                    <a:pt x="394" y="376"/>
                  </a:cubicBezTo>
                  <a:cubicBezTo>
                    <a:pt x="396" y="373"/>
                    <a:pt x="399" y="370"/>
                    <a:pt x="401" y="367"/>
                  </a:cubicBezTo>
                  <a:cubicBezTo>
                    <a:pt x="435" y="386"/>
                    <a:pt x="435" y="386"/>
                    <a:pt x="435" y="386"/>
                  </a:cubicBezTo>
                  <a:cubicBezTo>
                    <a:pt x="464" y="335"/>
                    <a:pt x="464" y="335"/>
                    <a:pt x="464" y="335"/>
                  </a:cubicBezTo>
                  <a:cubicBezTo>
                    <a:pt x="431" y="316"/>
                    <a:pt x="431" y="316"/>
                    <a:pt x="431" y="316"/>
                  </a:cubicBezTo>
                  <a:cubicBezTo>
                    <a:pt x="432" y="312"/>
                    <a:pt x="434" y="308"/>
                    <a:pt x="435" y="305"/>
                  </a:cubicBezTo>
                  <a:cubicBezTo>
                    <a:pt x="473" y="311"/>
                    <a:pt x="473" y="311"/>
                    <a:pt x="473" y="311"/>
                  </a:cubicBezTo>
                  <a:cubicBezTo>
                    <a:pt x="483" y="254"/>
                    <a:pt x="483" y="254"/>
                    <a:pt x="483" y="254"/>
                  </a:cubicBezTo>
                  <a:cubicBezTo>
                    <a:pt x="445" y="247"/>
                    <a:pt x="445" y="247"/>
                    <a:pt x="445" y="247"/>
                  </a:cubicBezTo>
                  <a:cubicBezTo>
                    <a:pt x="445" y="245"/>
                    <a:pt x="445" y="243"/>
                    <a:pt x="445" y="241"/>
                  </a:cubicBezTo>
                  <a:cubicBezTo>
                    <a:pt x="445" y="239"/>
                    <a:pt x="445" y="237"/>
                    <a:pt x="445" y="235"/>
                  </a:cubicBezTo>
                  <a:cubicBezTo>
                    <a:pt x="483" y="228"/>
                    <a:pt x="483" y="228"/>
                    <a:pt x="483" y="228"/>
                  </a:cubicBezTo>
                  <a:cubicBezTo>
                    <a:pt x="473" y="170"/>
                    <a:pt x="473" y="170"/>
                    <a:pt x="473" y="170"/>
                  </a:cubicBezTo>
                  <a:lnTo>
                    <a:pt x="435" y="177"/>
                  </a:lnTo>
                  <a:close/>
                  <a:moveTo>
                    <a:pt x="271" y="405"/>
                  </a:moveTo>
                  <a:cubicBezTo>
                    <a:pt x="271" y="327"/>
                    <a:pt x="271" y="327"/>
                    <a:pt x="271" y="327"/>
                  </a:cubicBezTo>
                  <a:cubicBezTo>
                    <a:pt x="297" y="318"/>
                    <a:pt x="318" y="297"/>
                    <a:pt x="328" y="270"/>
                  </a:cubicBezTo>
                  <a:cubicBezTo>
                    <a:pt x="406" y="270"/>
                    <a:pt x="406" y="270"/>
                    <a:pt x="406" y="270"/>
                  </a:cubicBezTo>
                  <a:cubicBezTo>
                    <a:pt x="394" y="339"/>
                    <a:pt x="340" y="393"/>
                    <a:pt x="271" y="405"/>
                  </a:cubicBezTo>
                  <a:close/>
                  <a:moveTo>
                    <a:pt x="242" y="195"/>
                  </a:moveTo>
                  <a:cubicBezTo>
                    <a:pt x="267" y="195"/>
                    <a:pt x="287" y="215"/>
                    <a:pt x="287" y="241"/>
                  </a:cubicBezTo>
                  <a:cubicBezTo>
                    <a:pt x="287" y="266"/>
                    <a:pt x="267" y="287"/>
                    <a:pt x="242" y="287"/>
                  </a:cubicBezTo>
                  <a:cubicBezTo>
                    <a:pt x="216" y="287"/>
                    <a:pt x="196" y="266"/>
                    <a:pt x="196" y="241"/>
                  </a:cubicBezTo>
                  <a:cubicBezTo>
                    <a:pt x="196" y="215"/>
                    <a:pt x="216" y="195"/>
                    <a:pt x="242" y="195"/>
                  </a:cubicBezTo>
                  <a:close/>
                  <a:moveTo>
                    <a:pt x="77" y="270"/>
                  </a:moveTo>
                  <a:cubicBezTo>
                    <a:pt x="156" y="270"/>
                    <a:pt x="156" y="270"/>
                    <a:pt x="156" y="270"/>
                  </a:cubicBezTo>
                  <a:cubicBezTo>
                    <a:pt x="165" y="297"/>
                    <a:pt x="186" y="318"/>
                    <a:pt x="212" y="327"/>
                  </a:cubicBezTo>
                  <a:cubicBezTo>
                    <a:pt x="212" y="405"/>
                    <a:pt x="212" y="405"/>
                    <a:pt x="212" y="405"/>
                  </a:cubicBezTo>
                  <a:cubicBezTo>
                    <a:pt x="144" y="393"/>
                    <a:pt x="90" y="339"/>
                    <a:pt x="77" y="270"/>
                  </a:cubicBezTo>
                  <a:close/>
                  <a:moveTo>
                    <a:pt x="212" y="76"/>
                  </a:moveTo>
                  <a:cubicBezTo>
                    <a:pt x="212" y="155"/>
                    <a:pt x="212" y="155"/>
                    <a:pt x="212" y="155"/>
                  </a:cubicBezTo>
                  <a:cubicBezTo>
                    <a:pt x="186" y="164"/>
                    <a:pt x="165" y="185"/>
                    <a:pt x="156" y="211"/>
                  </a:cubicBezTo>
                  <a:cubicBezTo>
                    <a:pt x="77" y="211"/>
                    <a:pt x="77" y="211"/>
                    <a:pt x="77" y="211"/>
                  </a:cubicBezTo>
                  <a:cubicBezTo>
                    <a:pt x="90" y="143"/>
                    <a:pt x="144" y="89"/>
                    <a:pt x="212" y="76"/>
                  </a:cubicBezTo>
                  <a:close/>
                  <a:moveTo>
                    <a:pt x="406" y="211"/>
                  </a:moveTo>
                  <a:cubicBezTo>
                    <a:pt x="328" y="211"/>
                    <a:pt x="328" y="211"/>
                    <a:pt x="328" y="211"/>
                  </a:cubicBezTo>
                  <a:cubicBezTo>
                    <a:pt x="318" y="185"/>
                    <a:pt x="297" y="164"/>
                    <a:pt x="271" y="155"/>
                  </a:cubicBezTo>
                  <a:cubicBezTo>
                    <a:pt x="271" y="76"/>
                    <a:pt x="271" y="76"/>
                    <a:pt x="271" y="76"/>
                  </a:cubicBezTo>
                  <a:cubicBezTo>
                    <a:pt x="340" y="89"/>
                    <a:pt x="394" y="143"/>
                    <a:pt x="406" y="2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5" tIns="45718" rIns="91435" bIns="45718" numCol="1" anchor="t" anchorCtr="0" compatLnSpc="1">
              <a:prstTxWarp prst="textNoShape">
                <a:avLst/>
              </a:prstTxWarp>
            </a:bodyPr>
            <a:lstStyle/>
            <a:p>
              <a:endParaRPr lang="en-US" sz="1707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5" name="Line 52"/>
            <p:cNvSpPr>
              <a:spLocks noChangeShapeType="1"/>
            </p:cNvSpPr>
            <p:nvPr/>
          </p:nvSpPr>
          <p:spPr bwMode="auto">
            <a:xfrm>
              <a:off x="5214" y="3151"/>
              <a:ext cx="0" cy="0"/>
            </a:xfrm>
            <a:prstGeom prst="lin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5" tIns="45718" rIns="91435" bIns="45718" numCol="1" anchor="t" anchorCtr="0" compatLnSpc="1">
              <a:prstTxWarp prst="textNoShape">
                <a:avLst/>
              </a:prstTxWarp>
            </a:bodyPr>
            <a:lstStyle/>
            <a:p>
              <a:endParaRPr lang="en-US" sz="1707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6" name="Line 53"/>
            <p:cNvSpPr>
              <a:spLocks noChangeShapeType="1"/>
            </p:cNvSpPr>
            <p:nvPr/>
          </p:nvSpPr>
          <p:spPr bwMode="auto">
            <a:xfrm>
              <a:off x="5214" y="3151"/>
              <a:ext cx="0" cy="0"/>
            </a:xfrm>
            <a:prstGeom prst="lin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5" tIns="45718" rIns="91435" bIns="45718" numCol="1" anchor="t" anchorCtr="0" compatLnSpc="1">
              <a:prstTxWarp prst="textNoShape">
                <a:avLst/>
              </a:prstTxWarp>
            </a:bodyPr>
            <a:lstStyle/>
            <a:p>
              <a:endParaRPr lang="en-US" sz="1707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7" name="Freeform 54"/>
            <p:cNvSpPr>
              <a:spLocks noEditPoints="1"/>
            </p:cNvSpPr>
            <p:nvPr/>
          </p:nvSpPr>
          <p:spPr bwMode="auto">
            <a:xfrm>
              <a:off x="2150" y="1818"/>
              <a:ext cx="1214" cy="1209"/>
            </a:xfrm>
            <a:custGeom>
              <a:avLst/>
              <a:gdLst>
                <a:gd name="T0" fmla="*/ 713 w 800"/>
                <a:gd name="T1" fmla="*/ 273 h 796"/>
                <a:gd name="T2" fmla="*/ 720 w 800"/>
                <a:gd name="T3" fmla="*/ 157 h 796"/>
                <a:gd name="T4" fmla="*/ 651 w 800"/>
                <a:gd name="T5" fmla="*/ 174 h 796"/>
                <a:gd name="T6" fmla="*/ 618 w 800"/>
                <a:gd name="T7" fmla="*/ 62 h 796"/>
                <a:gd name="T8" fmla="*/ 560 w 800"/>
                <a:gd name="T9" fmla="*/ 101 h 796"/>
                <a:gd name="T10" fmla="*/ 490 w 800"/>
                <a:gd name="T11" fmla="*/ 8 h 796"/>
                <a:gd name="T12" fmla="*/ 448 w 800"/>
                <a:gd name="T13" fmla="*/ 65 h 796"/>
                <a:gd name="T14" fmla="*/ 351 w 800"/>
                <a:gd name="T15" fmla="*/ 0 h 796"/>
                <a:gd name="T16" fmla="*/ 331 w 800"/>
                <a:gd name="T17" fmla="*/ 68 h 796"/>
                <a:gd name="T18" fmla="*/ 218 w 800"/>
                <a:gd name="T19" fmla="*/ 41 h 796"/>
                <a:gd name="T20" fmla="*/ 223 w 800"/>
                <a:gd name="T21" fmla="*/ 111 h 796"/>
                <a:gd name="T22" fmla="*/ 107 w 800"/>
                <a:gd name="T23" fmla="*/ 125 h 796"/>
                <a:gd name="T24" fmla="*/ 135 w 800"/>
                <a:gd name="T25" fmla="*/ 189 h 796"/>
                <a:gd name="T26" fmla="*/ 31 w 800"/>
                <a:gd name="T27" fmla="*/ 241 h 796"/>
                <a:gd name="T28" fmla="*/ 80 w 800"/>
                <a:gd name="T29" fmla="*/ 292 h 796"/>
                <a:gd name="T30" fmla="*/ 0 w 800"/>
                <a:gd name="T31" fmla="*/ 377 h 796"/>
                <a:gd name="T32" fmla="*/ 63 w 800"/>
                <a:gd name="T33" fmla="*/ 398 h 796"/>
                <a:gd name="T34" fmla="*/ 0 w 800"/>
                <a:gd name="T35" fmla="*/ 419 h 796"/>
                <a:gd name="T36" fmla="*/ 80 w 800"/>
                <a:gd name="T37" fmla="*/ 504 h 796"/>
                <a:gd name="T38" fmla="*/ 31 w 800"/>
                <a:gd name="T39" fmla="*/ 555 h 796"/>
                <a:gd name="T40" fmla="*/ 135 w 800"/>
                <a:gd name="T41" fmla="*/ 607 h 796"/>
                <a:gd name="T42" fmla="*/ 107 w 800"/>
                <a:gd name="T43" fmla="*/ 671 h 796"/>
                <a:gd name="T44" fmla="*/ 223 w 800"/>
                <a:gd name="T45" fmla="*/ 685 h 796"/>
                <a:gd name="T46" fmla="*/ 218 w 800"/>
                <a:gd name="T47" fmla="*/ 755 h 796"/>
                <a:gd name="T48" fmla="*/ 331 w 800"/>
                <a:gd name="T49" fmla="*/ 728 h 796"/>
                <a:gd name="T50" fmla="*/ 351 w 800"/>
                <a:gd name="T51" fmla="*/ 796 h 796"/>
                <a:gd name="T52" fmla="*/ 448 w 800"/>
                <a:gd name="T53" fmla="*/ 731 h 796"/>
                <a:gd name="T54" fmla="*/ 490 w 800"/>
                <a:gd name="T55" fmla="*/ 788 h 796"/>
                <a:gd name="T56" fmla="*/ 560 w 800"/>
                <a:gd name="T57" fmla="*/ 695 h 796"/>
                <a:gd name="T58" fmla="*/ 618 w 800"/>
                <a:gd name="T59" fmla="*/ 734 h 796"/>
                <a:gd name="T60" fmla="*/ 651 w 800"/>
                <a:gd name="T61" fmla="*/ 622 h 796"/>
                <a:gd name="T62" fmla="*/ 720 w 800"/>
                <a:gd name="T63" fmla="*/ 639 h 796"/>
                <a:gd name="T64" fmla="*/ 713 w 800"/>
                <a:gd name="T65" fmla="*/ 523 h 796"/>
                <a:gd name="T66" fmla="*/ 783 w 800"/>
                <a:gd name="T67" fmla="*/ 515 h 796"/>
                <a:gd name="T68" fmla="*/ 737 w 800"/>
                <a:gd name="T69" fmla="*/ 408 h 796"/>
                <a:gd name="T70" fmla="*/ 737 w 800"/>
                <a:gd name="T71" fmla="*/ 388 h 796"/>
                <a:gd name="T72" fmla="*/ 783 w 800"/>
                <a:gd name="T73" fmla="*/ 281 h 796"/>
                <a:gd name="T74" fmla="*/ 674 w 800"/>
                <a:gd name="T75" fmla="*/ 398 h 796"/>
                <a:gd name="T76" fmla="*/ 126 w 800"/>
                <a:gd name="T77" fmla="*/ 398 h 796"/>
                <a:gd name="T78" fmla="*/ 674 w 800"/>
                <a:gd name="T79" fmla="*/ 398 h 7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800" h="796">
                  <a:moveTo>
                    <a:pt x="720" y="292"/>
                  </a:moveTo>
                  <a:cubicBezTo>
                    <a:pt x="718" y="286"/>
                    <a:pt x="715" y="280"/>
                    <a:pt x="713" y="273"/>
                  </a:cubicBezTo>
                  <a:cubicBezTo>
                    <a:pt x="769" y="241"/>
                    <a:pt x="769" y="241"/>
                    <a:pt x="769" y="241"/>
                  </a:cubicBezTo>
                  <a:cubicBezTo>
                    <a:pt x="720" y="157"/>
                    <a:pt x="720" y="157"/>
                    <a:pt x="720" y="157"/>
                  </a:cubicBezTo>
                  <a:cubicBezTo>
                    <a:pt x="664" y="189"/>
                    <a:pt x="664" y="189"/>
                    <a:pt x="664" y="189"/>
                  </a:cubicBezTo>
                  <a:cubicBezTo>
                    <a:pt x="660" y="184"/>
                    <a:pt x="656" y="179"/>
                    <a:pt x="651" y="174"/>
                  </a:cubicBezTo>
                  <a:cubicBezTo>
                    <a:pt x="693" y="125"/>
                    <a:pt x="693" y="125"/>
                    <a:pt x="693" y="125"/>
                  </a:cubicBezTo>
                  <a:cubicBezTo>
                    <a:pt x="618" y="62"/>
                    <a:pt x="618" y="62"/>
                    <a:pt x="618" y="62"/>
                  </a:cubicBezTo>
                  <a:cubicBezTo>
                    <a:pt x="577" y="111"/>
                    <a:pt x="577" y="111"/>
                    <a:pt x="577" y="111"/>
                  </a:cubicBezTo>
                  <a:cubicBezTo>
                    <a:pt x="571" y="108"/>
                    <a:pt x="566" y="104"/>
                    <a:pt x="560" y="101"/>
                  </a:cubicBezTo>
                  <a:cubicBezTo>
                    <a:pt x="582" y="41"/>
                    <a:pt x="582" y="41"/>
                    <a:pt x="582" y="41"/>
                  </a:cubicBezTo>
                  <a:cubicBezTo>
                    <a:pt x="490" y="8"/>
                    <a:pt x="490" y="8"/>
                    <a:pt x="490" y="8"/>
                  </a:cubicBezTo>
                  <a:cubicBezTo>
                    <a:pt x="468" y="68"/>
                    <a:pt x="468" y="68"/>
                    <a:pt x="468" y="68"/>
                  </a:cubicBezTo>
                  <a:cubicBezTo>
                    <a:pt x="462" y="67"/>
                    <a:pt x="455" y="66"/>
                    <a:pt x="448" y="65"/>
                  </a:cubicBezTo>
                  <a:cubicBezTo>
                    <a:pt x="448" y="0"/>
                    <a:pt x="448" y="0"/>
                    <a:pt x="448" y="0"/>
                  </a:cubicBezTo>
                  <a:cubicBezTo>
                    <a:pt x="351" y="0"/>
                    <a:pt x="351" y="0"/>
                    <a:pt x="351" y="0"/>
                  </a:cubicBezTo>
                  <a:cubicBezTo>
                    <a:pt x="351" y="65"/>
                    <a:pt x="351" y="65"/>
                    <a:pt x="351" y="65"/>
                  </a:cubicBezTo>
                  <a:cubicBezTo>
                    <a:pt x="345" y="66"/>
                    <a:pt x="338" y="67"/>
                    <a:pt x="331" y="68"/>
                  </a:cubicBezTo>
                  <a:cubicBezTo>
                    <a:pt x="309" y="8"/>
                    <a:pt x="309" y="8"/>
                    <a:pt x="309" y="8"/>
                  </a:cubicBezTo>
                  <a:cubicBezTo>
                    <a:pt x="218" y="41"/>
                    <a:pt x="218" y="41"/>
                    <a:pt x="218" y="41"/>
                  </a:cubicBezTo>
                  <a:cubicBezTo>
                    <a:pt x="240" y="101"/>
                    <a:pt x="240" y="101"/>
                    <a:pt x="240" y="101"/>
                  </a:cubicBezTo>
                  <a:cubicBezTo>
                    <a:pt x="234" y="104"/>
                    <a:pt x="228" y="108"/>
                    <a:pt x="223" y="111"/>
                  </a:cubicBezTo>
                  <a:cubicBezTo>
                    <a:pt x="181" y="62"/>
                    <a:pt x="181" y="62"/>
                    <a:pt x="181" y="62"/>
                  </a:cubicBezTo>
                  <a:cubicBezTo>
                    <a:pt x="107" y="125"/>
                    <a:pt x="107" y="125"/>
                    <a:pt x="107" y="125"/>
                  </a:cubicBezTo>
                  <a:cubicBezTo>
                    <a:pt x="148" y="174"/>
                    <a:pt x="148" y="174"/>
                    <a:pt x="148" y="174"/>
                  </a:cubicBezTo>
                  <a:cubicBezTo>
                    <a:pt x="144" y="179"/>
                    <a:pt x="140" y="184"/>
                    <a:pt x="135" y="189"/>
                  </a:cubicBezTo>
                  <a:cubicBezTo>
                    <a:pt x="80" y="157"/>
                    <a:pt x="80" y="157"/>
                    <a:pt x="80" y="157"/>
                  </a:cubicBezTo>
                  <a:cubicBezTo>
                    <a:pt x="31" y="241"/>
                    <a:pt x="31" y="241"/>
                    <a:pt x="31" y="241"/>
                  </a:cubicBezTo>
                  <a:cubicBezTo>
                    <a:pt x="87" y="273"/>
                    <a:pt x="87" y="273"/>
                    <a:pt x="87" y="273"/>
                  </a:cubicBezTo>
                  <a:cubicBezTo>
                    <a:pt x="84" y="280"/>
                    <a:pt x="82" y="286"/>
                    <a:pt x="80" y="292"/>
                  </a:cubicBezTo>
                  <a:cubicBezTo>
                    <a:pt x="17" y="281"/>
                    <a:pt x="17" y="281"/>
                    <a:pt x="17" y="281"/>
                  </a:cubicBezTo>
                  <a:cubicBezTo>
                    <a:pt x="0" y="377"/>
                    <a:pt x="0" y="377"/>
                    <a:pt x="0" y="377"/>
                  </a:cubicBezTo>
                  <a:cubicBezTo>
                    <a:pt x="63" y="388"/>
                    <a:pt x="63" y="388"/>
                    <a:pt x="63" y="388"/>
                  </a:cubicBezTo>
                  <a:cubicBezTo>
                    <a:pt x="63" y="391"/>
                    <a:pt x="63" y="395"/>
                    <a:pt x="63" y="398"/>
                  </a:cubicBezTo>
                  <a:cubicBezTo>
                    <a:pt x="63" y="401"/>
                    <a:pt x="63" y="405"/>
                    <a:pt x="63" y="408"/>
                  </a:cubicBezTo>
                  <a:cubicBezTo>
                    <a:pt x="0" y="419"/>
                    <a:pt x="0" y="419"/>
                    <a:pt x="0" y="419"/>
                  </a:cubicBezTo>
                  <a:cubicBezTo>
                    <a:pt x="17" y="515"/>
                    <a:pt x="17" y="515"/>
                    <a:pt x="17" y="515"/>
                  </a:cubicBezTo>
                  <a:cubicBezTo>
                    <a:pt x="80" y="504"/>
                    <a:pt x="80" y="504"/>
                    <a:pt x="80" y="504"/>
                  </a:cubicBezTo>
                  <a:cubicBezTo>
                    <a:pt x="82" y="510"/>
                    <a:pt x="84" y="516"/>
                    <a:pt x="87" y="523"/>
                  </a:cubicBezTo>
                  <a:cubicBezTo>
                    <a:pt x="31" y="555"/>
                    <a:pt x="31" y="555"/>
                    <a:pt x="31" y="555"/>
                  </a:cubicBezTo>
                  <a:cubicBezTo>
                    <a:pt x="80" y="639"/>
                    <a:pt x="80" y="639"/>
                    <a:pt x="80" y="639"/>
                  </a:cubicBezTo>
                  <a:cubicBezTo>
                    <a:pt x="135" y="607"/>
                    <a:pt x="135" y="607"/>
                    <a:pt x="135" y="607"/>
                  </a:cubicBezTo>
                  <a:cubicBezTo>
                    <a:pt x="140" y="612"/>
                    <a:pt x="144" y="617"/>
                    <a:pt x="148" y="622"/>
                  </a:cubicBezTo>
                  <a:cubicBezTo>
                    <a:pt x="107" y="671"/>
                    <a:pt x="107" y="671"/>
                    <a:pt x="107" y="671"/>
                  </a:cubicBezTo>
                  <a:cubicBezTo>
                    <a:pt x="181" y="734"/>
                    <a:pt x="181" y="734"/>
                    <a:pt x="181" y="734"/>
                  </a:cubicBezTo>
                  <a:cubicBezTo>
                    <a:pt x="223" y="685"/>
                    <a:pt x="223" y="685"/>
                    <a:pt x="223" y="685"/>
                  </a:cubicBezTo>
                  <a:cubicBezTo>
                    <a:pt x="228" y="688"/>
                    <a:pt x="234" y="692"/>
                    <a:pt x="240" y="695"/>
                  </a:cubicBezTo>
                  <a:cubicBezTo>
                    <a:pt x="218" y="755"/>
                    <a:pt x="218" y="755"/>
                    <a:pt x="218" y="755"/>
                  </a:cubicBezTo>
                  <a:cubicBezTo>
                    <a:pt x="310" y="788"/>
                    <a:pt x="310" y="788"/>
                    <a:pt x="310" y="788"/>
                  </a:cubicBezTo>
                  <a:cubicBezTo>
                    <a:pt x="331" y="728"/>
                    <a:pt x="331" y="728"/>
                    <a:pt x="331" y="728"/>
                  </a:cubicBezTo>
                  <a:cubicBezTo>
                    <a:pt x="338" y="729"/>
                    <a:pt x="345" y="731"/>
                    <a:pt x="351" y="731"/>
                  </a:cubicBezTo>
                  <a:cubicBezTo>
                    <a:pt x="351" y="796"/>
                    <a:pt x="351" y="796"/>
                    <a:pt x="351" y="796"/>
                  </a:cubicBezTo>
                  <a:cubicBezTo>
                    <a:pt x="448" y="796"/>
                    <a:pt x="448" y="796"/>
                    <a:pt x="448" y="796"/>
                  </a:cubicBezTo>
                  <a:cubicBezTo>
                    <a:pt x="448" y="731"/>
                    <a:pt x="448" y="731"/>
                    <a:pt x="448" y="731"/>
                  </a:cubicBezTo>
                  <a:cubicBezTo>
                    <a:pt x="455" y="731"/>
                    <a:pt x="462" y="729"/>
                    <a:pt x="468" y="728"/>
                  </a:cubicBezTo>
                  <a:cubicBezTo>
                    <a:pt x="490" y="788"/>
                    <a:pt x="490" y="788"/>
                    <a:pt x="490" y="788"/>
                  </a:cubicBezTo>
                  <a:cubicBezTo>
                    <a:pt x="582" y="755"/>
                    <a:pt x="582" y="755"/>
                    <a:pt x="582" y="755"/>
                  </a:cubicBezTo>
                  <a:cubicBezTo>
                    <a:pt x="560" y="695"/>
                    <a:pt x="560" y="695"/>
                    <a:pt x="560" y="695"/>
                  </a:cubicBezTo>
                  <a:cubicBezTo>
                    <a:pt x="566" y="692"/>
                    <a:pt x="571" y="688"/>
                    <a:pt x="577" y="685"/>
                  </a:cubicBezTo>
                  <a:cubicBezTo>
                    <a:pt x="618" y="734"/>
                    <a:pt x="618" y="734"/>
                    <a:pt x="618" y="734"/>
                  </a:cubicBezTo>
                  <a:cubicBezTo>
                    <a:pt x="693" y="671"/>
                    <a:pt x="693" y="671"/>
                    <a:pt x="693" y="671"/>
                  </a:cubicBezTo>
                  <a:cubicBezTo>
                    <a:pt x="651" y="622"/>
                    <a:pt x="651" y="622"/>
                    <a:pt x="651" y="622"/>
                  </a:cubicBezTo>
                  <a:cubicBezTo>
                    <a:pt x="656" y="617"/>
                    <a:pt x="660" y="612"/>
                    <a:pt x="664" y="607"/>
                  </a:cubicBezTo>
                  <a:cubicBezTo>
                    <a:pt x="720" y="639"/>
                    <a:pt x="720" y="639"/>
                    <a:pt x="720" y="639"/>
                  </a:cubicBezTo>
                  <a:cubicBezTo>
                    <a:pt x="769" y="555"/>
                    <a:pt x="769" y="555"/>
                    <a:pt x="769" y="555"/>
                  </a:cubicBezTo>
                  <a:cubicBezTo>
                    <a:pt x="713" y="523"/>
                    <a:pt x="713" y="523"/>
                    <a:pt x="713" y="523"/>
                  </a:cubicBezTo>
                  <a:cubicBezTo>
                    <a:pt x="715" y="516"/>
                    <a:pt x="718" y="510"/>
                    <a:pt x="720" y="504"/>
                  </a:cubicBezTo>
                  <a:cubicBezTo>
                    <a:pt x="783" y="515"/>
                    <a:pt x="783" y="515"/>
                    <a:pt x="783" y="515"/>
                  </a:cubicBezTo>
                  <a:cubicBezTo>
                    <a:pt x="800" y="419"/>
                    <a:pt x="800" y="419"/>
                    <a:pt x="800" y="419"/>
                  </a:cubicBezTo>
                  <a:cubicBezTo>
                    <a:pt x="737" y="408"/>
                    <a:pt x="737" y="408"/>
                    <a:pt x="737" y="408"/>
                  </a:cubicBezTo>
                  <a:cubicBezTo>
                    <a:pt x="737" y="405"/>
                    <a:pt x="737" y="401"/>
                    <a:pt x="737" y="398"/>
                  </a:cubicBezTo>
                  <a:cubicBezTo>
                    <a:pt x="737" y="395"/>
                    <a:pt x="737" y="391"/>
                    <a:pt x="737" y="388"/>
                  </a:cubicBezTo>
                  <a:cubicBezTo>
                    <a:pt x="800" y="377"/>
                    <a:pt x="800" y="377"/>
                    <a:pt x="800" y="377"/>
                  </a:cubicBezTo>
                  <a:cubicBezTo>
                    <a:pt x="783" y="281"/>
                    <a:pt x="783" y="281"/>
                    <a:pt x="783" y="281"/>
                  </a:cubicBezTo>
                  <a:lnTo>
                    <a:pt x="720" y="292"/>
                  </a:lnTo>
                  <a:close/>
                  <a:moveTo>
                    <a:pt x="674" y="398"/>
                  </a:moveTo>
                  <a:cubicBezTo>
                    <a:pt x="674" y="549"/>
                    <a:pt x="551" y="672"/>
                    <a:pt x="400" y="672"/>
                  </a:cubicBezTo>
                  <a:cubicBezTo>
                    <a:pt x="248" y="672"/>
                    <a:pt x="126" y="549"/>
                    <a:pt x="126" y="398"/>
                  </a:cubicBezTo>
                  <a:cubicBezTo>
                    <a:pt x="126" y="247"/>
                    <a:pt x="248" y="124"/>
                    <a:pt x="400" y="124"/>
                  </a:cubicBezTo>
                  <a:cubicBezTo>
                    <a:pt x="551" y="124"/>
                    <a:pt x="674" y="247"/>
                    <a:pt x="674" y="39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5" tIns="45718" rIns="91435" bIns="45718" numCol="1" anchor="t" anchorCtr="0" compatLnSpc="1">
              <a:prstTxWarp prst="textNoShape">
                <a:avLst/>
              </a:prstTxWarp>
            </a:bodyPr>
            <a:lstStyle/>
            <a:p>
              <a:endParaRPr lang="en-US" sz="1707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8" name="Freeform 55"/>
            <p:cNvSpPr>
              <a:spLocks noEditPoints="1"/>
            </p:cNvSpPr>
            <p:nvPr/>
          </p:nvSpPr>
          <p:spPr bwMode="auto">
            <a:xfrm>
              <a:off x="2355" y="2020"/>
              <a:ext cx="804" cy="805"/>
            </a:xfrm>
            <a:custGeom>
              <a:avLst/>
              <a:gdLst>
                <a:gd name="T0" fmla="*/ 265 w 530"/>
                <a:gd name="T1" fmla="*/ 0 h 530"/>
                <a:gd name="T2" fmla="*/ 0 w 530"/>
                <a:gd name="T3" fmla="*/ 265 h 530"/>
                <a:gd name="T4" fmla="*/ 265 w 530"/>
                <a:gd name="T5" fmla="*/ 530 h 530"/>
                <a:gd name="T6" fmla="*/ 530 w 530"/>
                <a:gd name="T7" fmla="*/ 265 h 530"/>
                <a:gd name="T8" fmla="*/ 265 w 530"/>
                <a:gd name="T9" fmla="*/ 0 h 530"/>
                <a:gd name="T10" fmla="*/ 265 w 530"/>
                <a:gd name="T11" fmla="*/ 476 h 530"/>
                <a:gd name="T12" fmla="*/ 54 w 530"/>
                <a:gd name="T13" fmla="*/ 265 h 530"/>
                <a:gd name="T14" fmla="*/ 265 w 530"/>
                <a:gd name="T15" fmla="*/ 54 h 530"/>
                <a:gd name="T16" fmla="*/ 476 w 530"/>
                <a:gd name="T17" fmla="*/ 265 h 530"/>
                <a:gd name="T18" fmla="*/ 265 w 530"/>
                <a:gd name="T19" fmla="*/ 476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30" h="530">
                  <a:moveTo>
                    <a:pt x="265" y="0"/>
                  </a:moveTo>
                  <a:cubicBezTo>
                    <a:pt x="119" y="0"/>
                    <a:pt x="0" y="119"/>
                    <a:pt x="0" y="265"/>
                  </a:cubicBezTo>
                  <a:cubicBezTo>
                    <a:pt x="0" y="411"/>
                    <a:pt x="119" y="530"/>
                    <a:pt x="265" y="530"/>
                  </a:cubicBezTo>
                  <a:cubicBezTo>
                    <a:pt x="411" y="530"/>
                    <a:pt x="530" y="411"/>
                    <a:pt x="530" y="265"/>
                  </a:cubicBezTo>
                  <a:cubicBezTo>
                    <a:pt x="530" y="119"/>
                    <a:pt x="411" y="0"/>
                    <a:pt x="265" y="0"/>
                  </a:cubicBezTo>
                  <a:close/>
                  <a:moveTo>
                    <a:pt x="265" y="476"/>
                  </a:moveTo>
                  <a:cubicBezTo>
                    <a:pt x="148" y="476"/>
                    <a:pt x="54" y="382"/>
                    <a:pt x="54" y="265"/>
                  </a:cubicBezTo>
                  <a:cubicBezTo>
                    <a:pt x="54" y="148"/>
                    <a:pt x="148" y="54"/>
                    <a:pt x="265" y="54"/>
                  </a:cubicBezTo>
                  <a:cubicBezTo>
                    <a:pt x="381" y="54"/>
                    <a:pt x="476" y="148"/>
                    <a:pt x="476" y="265"/>
                  </a:cubicBezTo>
                  <a:cubicBezTo>
                    <a:pt x="476" y="382"/>
                    <a:pt x="381" y="476"/>
                    <a:pt x="265" y="47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5" tIns="45718" rIns="91435" bIns="45718" numCol="1" anchor="t" anchorCtr="0" compatLnSpc="1">
              <a:prstTxWarp prst="textNoShape">
                <a:avLst/>
              </a:prstTxWarp>
            </a:bodyPr>
            <a:lstStyle/>
            <a:p>
              <a:endParaRPr lang="en-US" sz="1707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9" name="Freeform 56"/>
            <p:cNvSpPr>
              <a:spLocks noEditPoints="1"/>
            </p:cNvSpPr>
            <p:nvPr/>
          </p:nvSpPr>
          <p:spPr bwMode="auto">
            <a:xfrm>
              <a:off x="2451" y="2116"/>
              <a:ext cx="613" cy="613"/>
            </a:xfrm>
            <a:custGeom>
              <a:avLst/>
              <a:gdLst>
                <a:gd name="T0" fmla="*/ 202 w 404"/>
                <a:gd name="T1" fmla="*/ 0 h 404"/>
                <a:gd name="T2" fmla="*/ 0 w 404"/>
                <a:gd name="T3" fmla="*/ 202 h 404"/>
                <a:gd name="T4" fmla="*/ 202 w 404"/>
                <a:gd name="T5" fmla="*/ 404 h 404"/>
                <a:gd name="T6" fmla="*/ 404 w 404"/>
                <a:gd name="T7" fmla="*/ 202 h 404"/>
                <a:gd name="T8" fmla="*/ 202 w 404"/>
                <a:gd name="T9" fmla="*/ 0 h 404"/>
                <a:gd name="T10" fmla="*/ 202 w 404"/>
                <a:gd name="T11" fmla="*/ 232 h 404"/>
                <a:gd name="T12" fmla="*/ 172 w 404"/>
                <a:gd name="T13" fmla="*/ 202 h 404"/>
                <a:gd name="T14" fmla="*/ 202 w 404"/>
                <a:gd name="T15" fmla="*/ 172 h 404"/>
                <a:gd name="T16" fmla="*/ 232 w 404"/>
                <a:gd name="T17" fmla="*/ 202 h 404"/>
                <a:gd name="T18" fmla="*/ 202 w 404"/>
                <a:gd name="T19" fmla="*/ 232 h 4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04" h="404">
                  <a:moveTo>
                    <a:pt x="202" y="0"/>
                  </a:moveTo>
                  <a:cubicBezTo>
                    <a:pt x="90" y="0"/>
                    <a:pt x="0" y="90"/>
                    <a:pt x="0" y="202"/>
                  </a:cubicBezTo>
                  <a:cubicBezTo>
                    <a:pt x="0" y="314"/>
                    <a:pt x="90" y="404"/>
                    <a:pt x="202" y="404"/>
                  </a:cubicBezTo>
                  <a:cubicBezTo>
                    <a:pt x="313" y="404"/>
                    <a:pt x="404" y="314"/>
                    <a:pt x="404" y="202"/>
                  </a:cubicBezTo>
                  <a:cubicBezTo>
                    <a:pt x="404" y="90"/>
                    <a:pt x="313" y="0"/>
                    <a:pt x="202" y="0"/>
                  </a:cubicBezTo>
                  <a:close/>
                  <a:moveTo>
                    <a:pt x="202" y="232"/>
                  </a:moveTo>
                  <a:cubicBezTo>
                    <a:pt x="185" y="232"/>
                    <a:pt x="172" y="219"/>
                    <a:pt x="172" y="202"/>
                  </a:cubicBezTo>
                  <a:cubicBezTo>
                    <a:pt x="172" y="185"/>
                    <a:pt x="185" y="172"/>
                    <a:pt x="202" y="172"/>
                  </a:cubicBezTo>
                  <a:cubicBezTo>
                    <a:pt x="218" y="172"/>
                    <a:pt x="232" y="185"/>
                    <a:pt x="232" y="202"/>
                  </a:cubicBezTo>
                  <a:cubicBezTo>
                    <a:pt x="232" y="219"/>
                    <a:pt x="218" y="232"/>
                    <a:pt x="202" y="23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5" tIns="45718" rIns="91435" bIns="45718" numCol="1" anchor="t" anchorCtr="0" compatLnSpc="1">
              <a:prstTxWarp prst="textNoShape">
                <a:avLst/>
              </a:prstTxWarp>
            </a:bodyPr>
            <a:lstStyle/>
            <a:p>
              <a:endParaRPr lang="en-US" sz="1707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</p:grpSp>
      <p:sp>
        <p:nvSpPr>
          <p:cNvPr id="30" name="Rectangle 148"/>
          <p:cNvSpPr/>
          <p:nvPr/>
        </p:nvSpPr>
        <p:spPr>
          <a:xfrm>
            <a:off x="1414967" y="1754248"/>
            <a:ext cx="629021" cy="62902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31" name="Rectangle 149"/>
          <p:cNvSpPr/>
          <p:nvPr/>
        </p:nvSpPr>
        <p:spPr>
          <a:xfrm>
            <a:off x="1414967" y="2675606"/>
            <a:ext cx="629021" cy="62902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cs typeface="+mn-ea"/>
              <a:sym typeface="+mn-lt"/>
            </a:endParaRPr>
          </a:p>
        </p:txBody>
      </p:sp>
      <p:sp>
        <p:nvSpPr>
          <p:cNvPr id="32" name="Rectangle 150"/>
          <p:cNvSpPr/>
          <p:nvPr/>
        </p:nvSpPr>
        <p:spPr>
          <a:xfrm>
            <a:off x="1414967" y="3591567"/>
            <a:ext cx="629021" cy="62902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33" name="Rectangle 151"/>
          <p:cNvSpPr/>
          <p:nvPr/>
        </p:nvSpPr>
        <p:spPr>
          <a:xfrm>
            <a:off x="1414967" y="4508390"/>
            <a:ext cx="629021" cy="6290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34" name="TextBox 152"/>
          <p:cNvSpPr txBox="1"/>
          <p:nvPr/>
        </p:nvSpPr>
        <p:spPr>
          <a:xfrm>
            <a:off x="2285491" y="1992226"/>
            <a:ext cx="33501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请替换文字内容，修改文字内容，也可以直接复制你的内容到此。请替换文字内容，修改文字内容，也可以直接复制你的内容到此。</a:t>
            </a: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5" name="TextBox 153"/>
          <p:cNvSpPr txBox="1"/>
          <p:nvPr/>
        </p:nvSpPr>
        <p:spPr>
          <a:xfrm>
            <a:off x="2279889" y="1659551"/>
            <a:ext cx="1943362" cy="37728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399" b="1" dirty="0">
                <a:solidFill>
                  <a:schemeClr val="accent1"/>
                </a:solidFill>
                <a:cs typeface="+mn-ea"/>
                <a:sym typeface="+mn-lt"/>
              </a:rPr>
              <a:t>请替换文字内容</a:t>
            </a:r>
            <a:endParaRPr lang="en-US" sz="1399" b="1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36" name="TextBox 154"/>
          <p:cNvSpPr txBox="1"/>
          <p:nvPr/>
        </p:nvSpPr>
        <p:spPr>
          <a:xfrm>
            <a:off x="2285491" y="2905257"/>
            <a:ext cx="33501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请替换文字内容，修改文字内容，也可以直接复制你的内容到此。请替换文字内容，修改文字内容，也可以直接复制你的内容到此。</a:t>
            </a: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7" name="TextBox 155"/>
          <p:cNvSpPr txBox="1"/>
          <p:nvPr/>
        </p:nvSpPr>
        <p:spPr>
          <a:xfrm>
            <a:off x="2279889" y="2572583"/>
            <a:ext cx="1943362" cy="37728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399" b="1" dirty="0">
                <a:solidFill>
                  <a:schemeClr val="accent2"/>
                </a:solidFill>
                <a:cs typeface="+mn-ea"/>
                <a:sym typeface="+mn-lt"/>
              </a:rPr>
              <a:t>请替换文字内容</a:t>
            </a:r>
            <a:endParaRPr lang="en-US" sz="1399" b="1" dirty="0">
              <a:solidFill>
                <a:schemeClr val="accent2"/>
              </a:solidFill>
              <a:cs typeface="+mn-ea"/>
              <a:sym typeface="+mn-lt"/>
            </a:endParaRPr>
          </a:p>
        </p:txBody>
      </p:sp>
      <p:sp>
        <p:nvSpPr>
          <p:cNvPr id="38" name="TextBox 156"/>
          <p:cNvSpPr txBox="1"/>
          <p:nvPr/>
        </p:nvSpPr>
        <p:spPr>
          <a:xfrm>
            <a:off x="2285491" y="3807597"/>
            <a:ext cx="33501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请替换文字内容，修改文字内容，也可以直接复制你的内容到此。请替换文字内容，修改文字内容，也可以直接复制你的内容到此。</a:t>
            </a: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9" name="TextBox 157"/>
          <p:cNvSpPr txBox="1"/>
          <p:nvPr/>
        </p:nvSpPr>
        <p:spPr>
          <a:xfrm>
            <a:off x="2279889" y="3474923"/>
            <a:ext cx="1943362" cy="37728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399" b="1" dirty="0">
                <a:solidFill>
                  <a:schemeClr val="accent3"/>
                </a:solidFill>
                <a:cs typeface="+mn-ea"/>
                <a:sym typeface="+mn-lt"/>
              </a:rPr>
              <a:t>请替换文字内容</a:t>
            </a:r>
            <a:endParaRPr lang="en-US" sz="1399" b="1" dirty="0">
              <a:solidFill>
                <a:schemeClr val="accent3"/>
              </a:solidFill>
              <a:cs typeface="+mn-ea"/>
              <a:sym typeface="+mn-lt"/>
            </a:endParaRPr>
          </a:p>
        </p:txBody>
      </p:sp>
      <p:sp>
        <p:nvSpPr>
          <p:cNvPr id="40" name="TextBox 158"/>
          <p:cNvSpPr txBox="1"/>
          <p:nvPr/>
        </p:nvSpPr>
        <p:spPr>
          <a:xfrm>
            <a:off x="2285491" y="4705314"/>
            <a:ext cx="33501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请替换文字内容，修改文字内容，也可以直接复制你的内容到此。请替换文字内容，修改文字内容，也可以直接复制你的内容到此。</a:t>
            </a: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1" name="TextBox 159"/>
          <p:cNvSpPr txBox="1"/>
          <p:nvPr/>
        </p:nvSpPr>
        <p:spPr>
          <a:xfrm>
            <a:off x="2279889" y="4372639"/>
            <a:ext cx="1943362" cy="37728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399" b="1" dirty="0">
                <a:solidFill>
                  <a:schemeClr val="accent4"/>
                </a:solidFill>
                <a:cs typeface="+mn-ea"/>
                <a:sym typeface="+mn-lt"/>
              </a:rPr>
              <a:t>请替换文字内容</a:t>
            </a:r>
            <a:endParaRPr lang="en-US" sz="1399" b="1" dirty="0">
              <a:solidFill>
                <a:schemeClr val="accent4"/>
              </a:solidFill>
              <a:cs typeface="+mn-ea"/>
              <a:sym typeface="+mn-lt"/>
            </a:endParaRPr>
          </a:p>
        </p:txBody>
      </p:sp>
      <p:sp>
        <p:nvSpPr>
          <p:cNvPr id="42" name="文本框 41"/>
          <p:cNvSpPr txBox="1"/>
          <p:nvPr>
            <p:custDataLst>
              <p:tags r:id="rId1"/>
            </p:custDataLst>
          </p:nvPr>
        </p:nvSpPr>
        <p:spPr>
          <a:xfrm>
            <a:off x="1540610" y="32531"/>
            <a:ext cx="7716583" cy="49795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spc="300" dirty="0">
                <a:solidFill>
                  <a:srgbClr val="DF2720"/>
                </a:solidFill>
                <a:cs typeface="+mn-ea"/>
                <a:sym typeface="+mn-lt"/>
              </a:rPr>
              <a:t>此处添加您的标题</a:t>
            </a:r>
            <a:endParaRPr lang="en-US" altLang="zh-CN" sz="2400" spc="300" dirty="0">
              <a:solidFill>
                <a:srgbClr val="DF2720"/>
              </a:solidFill>
              <a:cs typeface="+mn-ea"/>
              <a:sym typeface="+mn-lt"/>
            </a:endParaRPr>
          </a:p>
        </p:txBody>
      </p:sp>
      <p:sp>
        <p:nvSpPr>
          <p:cNvPr id="43" name="矩形 42"/>
          <p:cNvSpPr/>
          <p:nvPr>
            <p:custDataLst>
              <p:tags r:id="rId2"/>
            </p:custDataLst>
          </p:nvPr>
        </p:nvSpPr>
        <p:spPr>
          <a:xfrm>
            <a:off x="1540610" y="538718"/>
            <a:ext cx="49936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DF2720"/>
                </a:solidFill>
                <a:cs typeface="+mn-ea"/>
                <a:sym typeface="+mn-lt"/>
              </a:rPr>
              <a:t>Please replace text, click add relevant headline</a:t>
            </a:r>
            <a:endParaRPr lang="zh-CN" altLang="en-US" dirty="0">
              <a:solidFill>
                <a:srgbClr val="DF2720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06137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0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50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5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6000"/>
                            </p:stCondLst>
                            <p:childTnLst>
                              <p:par>
                                <p:cTn id="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  <p:bldP spid="32" grpId="0" animBg="1"/>
      <p:bldP spid="33" grpId="0" animBg="1"/>
      <p:bldP spid="34" grpId="0"/>
      <p:bldP spid="35" grpId="0"/>
      <p:bldP spid="36" grpId="0"/>
      <p:bldP spid="37" grpId="0"/>
      <p:bldP spid="38" grpId="0"/>
      <p:bldP spid="39" grpId="0"/>
      <p:bldP spid="40" grpId="0"/>
      <p:bldP spid="4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A_任意多边形 5"/>
          <p:cNvSpPr>
            <a:spLocks noEditPoints="1"/>
          </p:cNvSpPr>
          <p:nvPr>
            <p:custDataLst>
              <p:tags r:id="rId1"/>
            </p:custDataLst>
          </p:nvPr>
        </p:nvSpPr>
        <p:spPr bwMode="auto">
          <a:xfrm>
            <a:off x="6096001" y="1639725"/>
            <a:ext cx="754858" cy="490846"/>
          </a:xfrm>
          <a:custGeom>
            <a:avLst/>
            <a:gdLst>
              <a:gd name="T0" fmla="*/ 13 w 94"/>
              <a:gd name="T1" fmla="*/ 0 h 61"/>
              <a:gd name="T2" fmla="*/ 82 w 94"/>
              <a:gd name="T3" fmla="*/ 0 h 61"/>
              <a:gd name="T4" fmla="*/ 89 w 94"/>
              <a:gd name="T5" fmla="*/ 2 h 61"/>
              <a:gd name="T6" fmla="*/ 47 w 94"/>
              <a:gd name="T7" fmla="*/ 33 h 61"/>
              <a:gd name="T8" fmla="*/ 6 w 94"/>
              <a:gd name="T9" fmla="*/ 2 h 61"/>
              <a:gd name="T10" fmla="*/ 13 w 94"/>
              <a:gd name="T11" fmla="*/ 0 h 61"/>
              <a:gd name="T12" fmla="*/ 94 w 94"/>
              <a:gd name="T13" fmla="*/ 9 h 61"/>
              <a:gd name="T14" fmla="*/ 67 w 94"/>
              <a:gd name="T15" fmla="*/ 29 h 61"/>
              <a:gd name="T16" fmla="*/ 93 w 94"/>
              <a:gd name="T17" fmla="*/ 53 h 61"/>
              <a:gd name="T18" fmla="*/ 94 w 94"/>
              <a:gd name="T19" fmla="*/ 48 h 61"/>
              <a:gd name="T20" fmla="*/ 94 w 94"/>
              <a:gd name="T21" fmla="*/ 12 h 61"/>
              <a:gd name="T22" fmla="*/ 94 w 94"/>
              <a:gd name="T23" fmla="*/ 9 h 61"/>
              <a:gd name="T24" fmla="*/ 87 w 94"/>
              <a:gd name="T25" fmla="*/ 60 h 61"/>
              <a:gd name="T26" fmla="*/ 82 w 94"/>
              <a:gd name="T27" fmla="*/ 61 h 61"/>
              <a:gd name="T28" fmla="*/ 13 w 94"/>
              <a:gd name="T29" fmla="*/ 61 h 61"/>
              <a:gd name="T30" fmla="*/ 6 w 94"/>
              <a:gd name="T31" fmla="*/ 59 h 61"/>
              <a:gd name="T32" fmla="*/ 34 w 94"/>
              <a:gd name="T33" fmla="*/ 34 h 61"/>
              <a:gd name="T34" fmla="*/ 44 w 94"/>
              <a:gd name="T35" fmla="*/ 42 h 61"/>
              <a:gd name="T36" fmla="*/ 47 w 94"/>
              <a:gd name="T37" fmla="*/ 44 h 61"/>
              <a:gd name="T38" fmla="*/ 50 w 94"/>
              <a:gd name="T39" fmla="*/ 42 h 61"/>
              <a:gd name="T40" fmla="*/ 60 w 94"/>
              <a:gd name="T41" fmla="*/ 35 h 61"/>
              <a:gd name="T42" fmla="*/ 87 w 94"/>
              <a:gd name="T43" fmla="*/ 60 h 61"/>
              <a:gd name="T44" fmla="*/ 1 w 94"/>
              <a:gd name="T45" fmla="*/ 52 h 61"/>
              <a:gd name="T46" fmla="*/ 27 w 94"/>
              <a:gd name="T47" fmla="*/ 29 h 61"/>
              <a:gd name="T48" fmla="*/ 1 w 94"/>
              <a:gd name="T49" fmla="*/ 9 h 61"/>
              <a:gd name="T50" fmla="*/ 0 w 94"/>
              <a:gd name="T51" fmla="*/ 12 h 61"/>
              <a:gd name="T52" fmla="*/ 0 w 94"/>
              <a:gd name="T53" fmla="*/ 48 h 61"/>
              <a:gd name="T54" fmla="*/ 1 w 94"/>
              <a:gd name="T55" fmla="*/ 52 h 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94" h="61">
                <a:moveTo>
                  <a:pt x="13" y="0"/>
                </a:moveTo>
                <a:cubicBezTo>
                  <a:pt x="82" y="0"/>
                  <a:pt x="82" y="0"/>
                  <a:pt x="82" y="0"/>
                </a:cubicBezTo>
                <a:cubicBezTo>
                  <a:pt x="84" y="0"/>
                  <a:pt x="87" y="1"/>
                  <a:pt x="89" y="2"/>
                </a:cubicBezTo>
                <a:cubicBezTo>
                  <a:pt x="47" y="33"/>
                  <a:pt x="47" y="33"/>
                  <a:pt x="47" y="33"/>
                </a:cubicBezTo>
                <a:cubicBezTo>
                  <a:pt x="6" y="2"/>
                  <a:pt x="6" y="2"/>
                  <a:pt x="6" y="2"/>
                </a:cubicBezTo>
                <a:cubicBezTo>
                  <a:pt x="8" y="1"/>
                  <a:pt x="10" y="0"/>
                  <a:pt x="13" y="0"/>
                </a:cubicBezTo>
                <a:close/>
                <a:moveTo>
                  <a:pt x="94" y="9"/>
                </a:moveTo>
                <a:cubicBezTo>
                  <a:pt x="67" y="29"/>
                  <a:pt x="67" y="29"/>
                  <a:pt x="67" y="29"/>
                </a:cubicBezTo>
                <a:cubicBezTo>
                  <a:pt x="93" y="53"/>
                  <a:pt x="93" y="53"/>
                  <a:pt x="93" y="53"/>
                </a:cubicBezTo>
                <a:cubicBezTo>
                  <a:pt x="94" y="52"/>
                  <a:pt x="94" y="50"/>
                  <a:pt x="94" y="48"/>
                </a:cubicBezTo>
                <a:cubicBezTo>
                  <a:pt x="94" y="12"/>
                  <a:pt x="94" y="12"/>
                  <a:pt x="94" y="12"/>
                </a:cubicBezTo>
                <a:cubicBezTo>
                  <a:pt x="94" y="11"/>
                  <a:pt x="94" y="10"/>
                  <a:pt x="94" y="9"/>
                </a:cubicBezTo>
                <a:close/>
                <a:moveTo>
                  <a:pt x="87" y="60"/>
                </a:moveTo>
                <a:cubicBezTo>
                  <a:pt x="85" y="60"/>
                  <a:pt x="84" y="61"/>
                  <a:pt x="82" y="61"/>
                </a:cubicBezTo>
                <a:cubicBezTo>
                  <a:pt x="13" y="61"/>
                  <a:pt x="13" y="61"/>
                  <a:pt x="13" y="61"/>
                </a:cubicBezTo>
                <a:cubicBezTo>
                  <a:pt x="10" y="61"/>
                  <a:pt x="8" y="60"/>
                  <a:pt x="6" y="59"/>
                </a:cubicBezTo>
                <a:cubicBezTo>
                  <a:pt x="34" y="34"/>
                  <a:pt x="34" y="34"/>
                  <a:pt x="34" y="34"/>
                </a:cubicBezTo>
                <a:cubicBezTo>
                  <a:pt x="44" y="42"/>
                  <a:pt x="44" y="42"/>
                  <a:pt x="44" y="42"/>
                </a:cubicBezTo>
                <a:cubicBezTo>
                  <a:pt x="47" y="44"/>
                  <a:pt x="47" y="44"/>
                  <a:pt x="47" y="44"/>
                </a:cubicBezTo>
                <a:cubicBezTo>
                  <a:pt x="50" y="42"/>
                  <a:pt x="50" y="42"/>
                  <a:pt x="50" y="42"/>
                </a:cubicBezTo>
                <a:cubicBezTo>
                  <a:pt x="60" y="35"/>
                  <a:pt x="60" y="35"/>
                  <a:pt x="60" y="35"/>
                </a:cubicBezTo>
                <a:cubicBezTo>
                  <a:pt x="87" y="60"/>
                  <a:pt x="87" y="60"/>
                  <a:pt x="87" y="60"/>
                </a:cubicBezTo>
                <a:close/>
                <a:moveTo>
                  <a:pt x="1" y="52"/>
                </a:moveTo>
                <a:cubicBezTo>
                  <a:pt x="27" y="29"/>
                  <a:pt x="27" y="29"/>
                  <a:pt x="27" y="29"/>
                </a:cubicBezTo>
                <a:cubicBezTo>
                  <a:pt x="1" y="9"/>
                  <a:pt x="1" y="9"/>
                  <a:pt x="1" y="9"/>
                </a:cubicBezTo>
                <a:cubicBezTo>
                  <a:pt x="0" y="10"/>
                  <a:pt x="0" y="11"/>
                  <a:pt x="0" y="12"/>
                </a:cubicBezTo>
                <a:cubicBezTo>
                  <a:pt x="0" y="48"/>
                  <a:pt x="0" y="48"/>
                  <a:pt x="0" y="48"/>
                </a:cubicBezTo>
                <a:cubicBezTo>
                  <a:pt x="0" y="49"/>
                  <a:pt x="0" y="51"/>
                  <a:pt x="1" y="5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91435" tIns="45718" rIns="91435" bIns="45718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4" name="PA_任意多边形 6"/>
          <p:cNvSpPr>
            <a:spLocks noEditPoints="1"/>
          </p:cNvSpPr>
          <p:nvPr>
            <p:custDataLst>
              <p:tags r:id="rId2"/>
            </p:custDataLst>
          </p:nvPr>
        </p:nvSpPr>
        <p:spPr bwMode="auto">
          <a:xfrm>
            <a:off x="6096001" y="3153174"/>
            <a:ext cx="673052" cy="769737"/>
          </a:xfrm>
          <a:custGeom>
            <a:avLst/>
            <a:gdLst>
              <a:gd name="T0" fmla="*/ 50 w 84"/>
              <a:gd name="T1" fmla="*/ 92 h 96"/>
              <a:gd name="T2" fmla="*/ 57 w 84"/>
              <a:gd name="T3" fmla="*/ 81 h 96"/>
              <a:gd name="T4" fmla="*/ 56 w 84"/>
              <a:gd name="T5" fmla="*/ 75 h 96"/>
              <a:gd name="T6" fmla="*/ 43 w 84"/>
              <a:gd name="T7" fmla="*/ 63 h 96"/>
              <a:gd name="T8" fmla="*/ 38 w 84"/>
              <a:gd name="T9" fmla="*/ 62 h 96"/>
              <a:gd name="T10" fmla="*/ 30 w 84"/>
              <a:gd name="T11" fmla="*/ 67 h 96"/>
              <a:gd name="T12" fmla="*/ 17 w 84"/>
              <a:gd name="T13" fmla="*/ 35 h 96"/>
              <a:gd name="T14" fmla="*/ 26 w 84"/>
              <a:gd name="T15" fmla="*/ 31 h 96"/>
              <a:gd name="T16" fmla="*/ 27 w 84"/>
              <a:gd name="T17" fmla="*/ 25 h 96"/>
              <a:gd name="T18" fmla="*/ 22 w 84"/>
              <a:gd name="T19" fmla="*/ 8 h 96"/>
              <a:gd name="T20" fmla="*/ 18 w 84"/>
              <a:gd name="T21" fmla="*/ 4 h 96"/>
              <a:gd name="T22" fmla="*/ 4 w 84"/>
              <a:gd name="T23" fmla="*/ 6 h 96"/>
              <a:gd name="T24" fmla="*/ 0 w 84"/>
              <a:gd name="T25" fmla="*/ 10 h 96"/>
              <a:gd name="T26" fmla="*/ 43 w 84"/>
              <a:gd name="T27" fmla="*/ 94 h 96"/>
              <a:gd name="T28" fmla="*/ 50 w 84"/>
              <a:gd name="T29" fmla="*/ 92 h 96"/>
              <a:gd name="T30" fmla="*/ 45 w 84"/>
              <a:gd name="T31" fmla="*/ 53 h 96"/>
              <a:gd name="T32" fmla="*/ 32 w 84"/>
              <a:gd name="T33" fmla="*/ 53 h 96"/>
              <a:gd name="T34" fmla="*/ 32 w 84"/>
              <a:gd name="T35" fmla="*/ 50 h 96"/>
              <a:gd name="T36" fmla="*/ 40 w 84"/>
              <a:gd name="T37" fmla="*/ 38 h 96"/>
              <a:gd name="T38" fmla="*/ 42 w 84"/>
              <a:gd name="T39" fmla="*/ 32 h 96"/>
              <a:gd name="T40" fmla="*/ 41 w 84"/>
              <a:gd name="T41" fmla="*/ 30 h 96"/>
              <a:gd name="T42" fmla="*/ 40 w 84"/>
              <a:gd name="T43" fmla="*/ 31 h 96"/>
              <a:gd name="T44" fmla="*/ 39 w 84"/>
              <a:gd name="T45" fmla="*/ 36 h 96"/>
              <a:gd name="T46" fmla="*/ 34 w 84"/>
              <a:gd name="T47" fmla="*/ 36 h 96"/>
              <a:gd name="T48" fmla="*/ 34 w 84"/>
              <a:gd name="T49" fmla="*/ 31 h 96"/>
              <a:gd name="T50" fmla="*/ 42 w 84"/>
              <a:gd name="T51" fmla="*/ 26 h 96"/>
              <a:gd name="T52" fmla="*/ 47 w 84"/>
              <a:gd name="T53" fmla="*/ 28 h 96"/>
              <a:gd name="T54" fmla="*/ 47 w 84"/>
              <a:gd name="T55" fmla="*/ 34 h 96"/>
              <a:gd name="T56" fmla="*/ 47 w 84"/>
              <a:gd name="T57" fmla="*/ 37 h 96"/>
              <a:gd name="T58" fmla="*/ 38 w 84"/>
              <a:gd name="T59" fmla="*/ 50 h 96"/>
              <a:gd name="T60" fmla="*/ 46 w 84"/>
              <a:gd name="T61" fmla="*/ 50 h 96"/>
              <a:gd name="T62" fmla="*/ 45 w 84"/>
              <a:gd name="T63" fmla="*/ 53 h 96"/>
              <a:gd name="T64" fmla="*/ 63 w 84"/>
              <a:gd name="T65" fmla="*/ 50 h 96"/>
              <a:gd name="T66" fmla="*/ 60 w 84"/>
              <a:gd name="T67" fmla="*/ 50 h 96"/>
              <a:gd name="T68" fmla="*/ 60 w 84"/>
              <a:gd name="T69" fmla="*/ 53 h 96"/>
              <a:gd name="T70" fmla="*/ 54 w 84"/>
              <a:gd name="T71" fmla="*/ 53 h 96"/>
              <a:gd name="T72" fmla="*/ 54 w 84"/>
              <a:gd name="T73" fmla="*/ 50 h 96"/>
              <a:gd name="T74" fmla="*/ 46 w 84"/>
              <a:gd name="T75" fmla="*/ 50 h 96"/>
              <a:gd name="T76" fmla="*/ 47 w 84"/>
              <a:gd name="T77" fmla="*/ 46 h 96"/>
              <a:gd name="T78" fmla="*/ 55 w 84"/>
              <a:gd name="T79" fmla="*/ 26 h 96"/>
              <a:gd name="T80" fmla="*/ 63 w 84"/>
              <a:gd name="T81" fmla="*/ 26 h 96"/>
              <a:gd name="T82" fmla="*/ 61 w 84"/>
              <a:gd name="T83" fmla="*/ 46 h 96"/>
              <a:gd name="T84" fmla="*/ 63 w 84"/>
              <a:gd name="T85" fmla="*/ 46 h 96"/>
              <a:gd name="T86" fmla="*/ 63 w 84"/>
              <a:gd name="T87" fmla="*/ 50 h 96"/>
              <a:gd name="T88" fmla="*/ 55 w 84"/>
              <a:gd name="T89" fmla="*/ 46 h 96"/>
              <a:gd name="T90" fmla="*/ 52 w 84"/>
              <a:gd name="T91" fmla="*/ 46 h 96"/>
              <a:gd name="T92" fmla="*/ 56 w 84"/>
              <a:gd name="T93" fmla="*/ 35 h 96"/>
              <a:gd name="T94" fmla="*/ 55 w 84"/>
              <a:gd name="T95" fmla="*/ 46 h 96"/>
              <a:gd name="T96" fmla="*/ 43 w 84"/>
              <a:gd name="T97" fmla="*/ 0 h 96"/>
              <a:gd name="T98" fmla="*/ 72 w 84"/>
              <a:gd name="T99" fmla="*/ 12 h 96"/>
              <a:gd name="T100" fmla="*/ 84 w 84"/>
              <a:gd name="T101" fmla="*/ 41 h 96"/>
              <a:gd name="T102" fmla="*/ 72 w 84"/>
              <a:gd name="T103" fmla="*/ 71 h 96"/>
              <a:gd name="T104" fmla="*/ 65 w 84"/>
              <a:gd name="T105" fmla="*/ 76 h 96"/>
              <a:gd name="T106" fmla="*/ 63 w 84"/>
              <a:gd name="T107" fmla="*/ 73 h 96"/>
              <a:gd name="T108" fmla="*/ 59 w 84"/>
              <a:gd name="T109" fmla="*/ 69 h 96"/>
              <a:gd name="T110" fmla="*/ 66 w 84"/>
              <a:gd name="T111" fmla="*/ 64 h 96"/>
              <a:gd name="T112" fmla="*/ 75 w 84"/>
              <a:gd name="T113" fmla="*/ 41 h 96"/>
              <a:gd name="T114" fmla="*/ 66 w 84"/>
              <a:gd name="T115" fmla="*/ 19 h 96"/>
              <a:gd name="T116" fmla="*/ 43 w 84"/>
              <a:gd name="T117" fmla="*/ 10 h 96"/>
              <a:gd name="T118" fmla="*/ 31 w 84"/>
              <a:gd name="T119" fmla="*/ 12 h 96"/>
              <a:gd name="T120" fmla="*/ 29 w 84"/>
              <a:gd name="T121" fmla="*/ 6 h 96"/>
              <a:gd name="T122" fmla="*/ 28 w 84"/>
              <a:gd name="T123" fmla="*/ 3 h 96"/>
              <a:gd name="T124" fmla="*/ 43 w 84"/>
              <a:gd name="T125" fmla="*/ 0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84" h="96">
                <a:moveTo>
                  <a:pt x="50" y="92"/>
                </a:moveTo>
                <a:cubicBezTo>
                  <a:pt x="52" y="88"/>
                  <a:pt x="55" y="84"/>
                  <a:pt x="57" y="81"/>
                </a:cubicBezTo>
                <a:cubicBezTo>
                  <a:pt x="58" y="79"/>
                  <a:pt x="58" y="77"/>
                  <a:pt x="56" y="75"/>
                </a:cubicBezTo>
                <a:cubicBezTo>
                  <a:pt x="52" y="71"/>
                  <a:pt x="48" y="67"/>
                  <a:pt x="43" y="63"/>
                </a:cubicBezTo>
                <a:cubicBezTo>
                  <a:pt x="41" y="61"/>
                  <a:pt x="40" y="61"/>
                  <a:pt x="38" y="62"/>
                </a:cubicBezTo>
                <a:cubicBezTo>
                  <a:pt x="35" y="63"/>
                  <a:pt x="33" y="65"/>
                  <a:pt x="30" y="67"/>
                </a:cubicBezTo>
                <a:cubicBezTo>
                  <a:pt x="21" y="53"/>
                  <a:pt x="19" y="45"/>
                  <a:pt x="17" y="35"/>
                </a:cubicBezTo>
                <a:cubicBezTo>
                  <a:pt x="20" y="34"/>
                  <a:pt x="23" y="32"/>
                  <a:pt x="26" y="31"/>
                </a:cubicBezTo>
                <a:cubicBezTo>
                  <a:pt x="27" y="30"/>
                  <a:pt x="28" y="28"/>
                  <a:pt x="27" y="25"/>
                </a:cubicBezTo>
                <a:cubicBezTo>
                  <a:pt x="26" y="20"/>
                  <a:pt x="24" y="14"/>
                  <a:pt x="22" y="8"/>
                </a:cubicBezTo>
                <a:cubicBezTo>
                  <a:pt x="22" y="6"/>
                  <a:pt x="20" y="4"/>
                  <a:pt x="18" y="4"/>
                </a:cubicBezTo>
                <a:cubicBezTo>
                  <a:pt x="14" y="5"/>
                  <a:pt x="9" y="5"/>
                  <a:pt x="4" y="6"/>
                </a:cubicBezTo>
                <a:cubicBezTo>
                  <a:pt x="0" y="6"/>
                  <a:pt x="0" y="7"/>
                  <a:pt x="0" y="10"/>
                </a:cubicBezTo>
                <a:cubicBezTo>
                  <a:pt x="1" y="46"/>
                  <a:pt x="15" y="78"/>
                  <a:pt x="43" y="94"/>
                </a:cubicBezTo>
                <a:cubicBezTo>
                  <a:pt x="46" y="96"/>
                  <a:pt x="47" y="96"/>
                  <a:pt x="50" y="92"/>
                </a:cubicBezTo>
                <a:close/>
                <a:moveTo>
                  <a:pt x="45" y="53"/>
                </a:moveTo>
                <a:cubicBezTo>
                  <a:pt x="32" y="53"/>
                  <a:pt x="32" y="53"/>
                  <a:pt x="32" y="53"/>
                </a:cubicBezTo>
                <a:cubicBezTo>
                  <a:pt x="32" y="50"/>
                  <a:pt x="32" y="50"/>
                  <a:pt x="32" y="50"/>
                </a:cubicBezTo>
                <a:cubicBezTo>
                  <a:pt x="40" y="38"/>
                  <a:pt x="40" y="38"/>
                  <a:pt x="40" y="38"/>
                </a:cubicBezTo>
                <a:cubicBezTo>
                  <a:pt x="41" y="36"/>
                  <a:pt x="42" y="34"/>
                  <a:pt x="42" y="32"/>
                </a:cubicBezTo>
                <a:cubicBezTo>
                  <a:pt x="42" y="31"/>
                  <a:pt x="42" y="30"/>
                  <a:pt x="41" y="30"/>
                </a:cubicBezTo>
                <a:cubicBezTo>
                  <a:pt x="40" y="30"/>
                  <a:pt x="40" y="31"/>
                  <a:pt x="40" y="31"/>
                </a:cubicBezTo>
                <a:cubicBezTo>
                  <a:pt x="39" y="36"/>
                  <a:pt x="39" y="36"/>
                  <a:pt x="39" y="36"/>
                </a:cubicBezTo>
                <a:cubicBezTo>
                  <a:pt x="34" y="36"/>
                  <a:pt x="34" y="36"/>
                  <a:pt x="34" y="36"/>
                </a:cubicBezTo>
                <a:cubicBezTo>
                  <a:pt x="34" y="31"/>
                  <a:pt x="34" y="31"/>
                  <a:pt x="34" y="31"/>
                </a:cubicBezTo>
                <a:cubicBezTo>
                  <a:pt x="35" y="28"/>
                  <a:pt x="37" y="26"/>
                  <a:pt x="42" y="26"/>
                </a:cubicBezTo>
                <a:cubicBezTo>
                  <a:pt x="44" y="26"/>
                  <a:pt x="46" y="27"/>
                  <a:pt x="47" y="28"/>
                </a:cubicBezTo>
                <a:cubicBezTo>
                  <a:pt x="48" y="29"/>
                  <a:pt x="48" y="31"/>
                  <a:pt x="47" y="34"/>
                </a:cubicBezTo>
                <a:cubicBezTo>
                  <a:pt x="47" y="35"/>
                  <a:pt x="47" y="36"/>
                  <a:pt x="47" y="37"/>
                </a:cubicBezTo>
                <a:cubicBezTo>
                  <a:pt x="38" y="50"/>
                  <a:pt x="38" y="50"/>
                  <a:pt x="38" y="50"/>
                </a:cubicBezTo>
                <a:cubicBezTo>
                  <a:pt x="46" y="50"/>
                  <a:pt x="46" y="50"/>
                  <a:pt x="46" y="50"/>
                </a:cubicBezTo>
                <a:cubicBezTo>
                  <a:pt x="45" y="53"/>
                  <a:pt x="45" y="53"/>
                  <a:pt x="45" y="53"/>
                </a:cubicBezTo>
                <a:close/>
                <a:moveTo>
                  <a:pt x="63" y="50"/>
                </a:moveTo>
                <a:cubicBezTo>
                  <a:pt x="60" y="50"/>
                  <a:pt x="60" y="50"/>
                  <a:pt x="60" y="50"/>
                </a:cubicBezTo>
                <a:cubicBezTo>
                  <a:pt x="60" y="53"/>
                  <a:pt x="60" y="53"/>
                  <a:pt x="60" y="53"/>
                </a:cubicBezTo>
                <a:cubicBezTo>
                  <a:pt x="54" y="53"/>
                  <a:pt x="54" y="53"/>
                  <a:pt x="54" y="53"/>
                </a:cubicBezTo>
                <a:cubicBezTo>
                  <a:pt x="54" y="50"/>
                  <a:pt x="54" y="50"/>
                  <a:pt x="54" y="50"/>
                </a:cubicBezTo>
                <a:cubicBezTo>
                  <a:pt x="46" y="50"/>
                  <a:pt x="46" y="50"/>
                  <a:pt x="46" y="50"/>
                </a:cubicBezTo>
                <a:cubicBezTo>
                  <a:pt x="47" y="46"/>
                  <a:pt x="47" y="46"/>
                  <a:pt x="47" y="46"/>
                </a:cubicBezTo>
                <a:cubicBezTo>
                  <a:pt x="55" y="26"/>
                  <a:pt x="55" y="26"/>
                  <a:pt x="55" y="26"/>
                </a:cubicBezTo>
                <a:cubicBezTo>
                  <a:pt x="63" y="26"/>
                  <a:pt x="63" y="26"/>
                  <a:pt x="63" y="26"/>
                </a:cubicBezTo>
                <a:cubicBezTo>
                  <a:pt x="61" y="46"/>
                  <a:pt x="61" y="46"/>
                  <a:pt x="61" y="46"/>
                </a:cubicBezTo>
                <a:cubicBezTo>
                  <a:pt x="63" y="46"/>
                  <a:pt x="63" y="46"/>
                  <a:pt x="63" y="46"/>
                </a:cubicBezTo>
                <a:cubicBezTo>
                  <a:pt x="63" y="50"/>
                  <a:pt x="63" y="50"/>
                  <a:pt x="63" y="50"/>
                </a:cubicBezTo>
                <a:close/>
                <a:moveTo>
                  <a:pt x="55" y="46"/>
                </a:moveTo>
                <a:cubicBezTo>
                  <a:pt x="52" y="46"/>
                  <a:pt x="52" y="46"/>
                  <a:pt x="52" y="46"/>
                </a:cubicBezTo>
                <a:cubicBezTo>
                  <a:pt x="56" y="35"/>
                  <a:pt x="56" y="35"/>
                  <a:pt x="56" y="35"/>
                </a:cubicBezTo>
                <a:cubicBezTo>
                  <a:pt x="55" y="46"/>
                  <a:pt x="55" y="46"/>
                  <a:pt x="55" y="46"/>
                </a:cubicBezTo>
                <a:close/>
                <a:moveTo>
                  <a:pt x="43" y="0"/>
                </a:moveTo>
                <a:cubicBezTo>
                  <a:pt x="54" y="0"/>
                  <a:pt x="65" y="5"/>
                  <a:pt x="72" y="12"/>
                </a:cubicBezTo>
                <a:cubicBezTo>
                  <a:pt x="80" y="20"/>
                  <a:pt x="84" y="30"/>
                  <a:pt x="84" y="41"/>
                </a:cubicBezTo>
                <a:cubicBezTo>
                  <a:pt x="84" y="53"/>
                  <a:pt x="80" y="63"/>
                  <a:pt x="72" y="71"/>
                </a:cubicBezTo>
                <a:cubicBezTo>
                  <a:pt x="70" y="73"/>
                  <a:pt x="68" y="75"/>
                  <a:pt x="65" y="76"/>
                </a:cubicBezTo>
                <a:cubicBezTo>
                  <a:pt x="65" y="75"/>
                  <a:pt x="64" y="74"/>
                  <a:pt x="63" y="73"/>
                </a:cubicBezTo>
                <a:cubicBezTo>
                  <a:pt x="59" y="69"/>
                  <a:pt x="59" y="69"/>
                  <a:pt x="59" y="69"/>
                </a:cubicBezTo>
                <a:cubicBezTo>
                  <a:pt x="61" y="68"/>
                  <a:pt x="64" y="66"/>
                  <a:pt x="66" y="64"/>
                </a:cubicBezTo>
                <a:cubicBezTo>
                  <a:pt x="71" y="58"/>
                  <a:pt x="75" y="50"/>
                  <a:pt x="75" y="41"/>
                </a:cubicBezTo>
                <a:cubicBezTo>
                  <a:pt x="75" y="33"/>
                  <a:pt x="71" y="25"/>
                  <a:pt x="66" y="19"/>
                </a:cubicBezTo>
                <a:cubicBezTo>
                  <a:pt x="60" y="13"/>
                  <a:pt x="52" y="10"/>
                  <a:pt x="43" y="10"/>
                </a:cubicBezTo>
                <a:cubicBezTo>
                  <a:pt x="39" y="10"/>
                  <a:pt x="35" y="11"/>
                  <a:pt x="31" y="12"/>
                </a:cubicBezTo>
                <a:cubicBezTo>
                  <a:pt x="29" y="6"/>
                  <a:pt x="29" y="6"/>
                  <a:pt x="29" y="6"/>
                </a:cubicBezTo>
                <a:cubicBezTo>
                  <a:pt x="29" y="5"/>
                  <a:pt x="28" y="4"/>
                  <a:pt x="28" y="3"/>
                </a:cubicBezTo>
                <a:cubicBezTo>
                  <a:pt x="33" y="1"/>
                  <a:pt x="38" y="0"/>
                  <a:pt x="4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xtLst/>
        </p:spPr>
        <p:txBody>
          <a:bodyPr vert="horz" wrap="square" lIns="91435" tIns="45718" rIns="91435" bIns="45718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" name="PA_文本框 7"/>
          <p:cNvSpPr txBox="1"/>
          <p:nvPr>
            <p:custDataLst>
              <p:tags r:id="rId3"/>
            </p:custDataLst>
          </p:nvPr>
        </p:nvSpPr>
        <p:spPr>
          <a:xfrm>
            <a:off x="6975079" y="1751570"/>
            <a:ext cx="1537280" cy="26270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707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cs typeface="+mn-ea"/>
                <a:sym typeface="+mn-lt"/>
              </a:rPr>
              <a:t>请替换文字内容</a:t>
            </a:r>
            <a:endParaRPr kumimoji="0" lang="en-GB" sz="1707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" name="PA_矩形 8"/>
          <p:cNvSpPr/>
          <p:nvPr>
            <p:custDataLst>
              <p:tags r:id="rId4"/>
            </p:custDataLst>
          </p:nvPr>
        </p:nvSpPr>
        <p:spPr>
          <a:xfrm>
            <a:off x="6096001" y="2213209"/>
            <a:ext cx="5002598" cy="50436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758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cs typeface="+mn-ea"/>
                <a:sym typeface="+mn-lt"/>
              </a:rPr>
              <a:t>请替换文字内容，修改文字内容，也可以直接复制你的内容到此。请替换文字内容，修改文字内容，也可以直接复制你的内容到此。请替换文字内容，修改文字内容，也可以直接复制你的内容到此。请替换文字内容，修改文字内容，也可以直接复制你的内容到此。请替换文字内容，修改文字内容，也可以直接复制你的内容到此。</a:t>
            </a:r>
            <a:endParaRPr kumimoji="0" lang="en-GB" altLang="zh-CN" sz="758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7" name="PA_文本框 9"/>
          <p:cNvSpPr txBox="1"/>
          <p:nvPr>
            <p:custDataLst>
              <p:tags r:id="rId5"/>
            </p:custDataLst>
          </p:nvPr>
        </p:nvSpPr>
        <p:spPr>
          <a:xfrm>
            <a:off x="6975079" y="3488491"/>
            <a:ext cx="1537280" cy="26270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707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cs typeface="+mn-ea"/>
                <a:sym typeface="+mn-lt"/>
              </a:rPr>
              <a:t>请替换文字内容</a:t>
            </a:r>
            <a:endParaRPr kumimoji="0" lang="en-GB" sz="1707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8" name="PA_任意多边形 10"/>
          <p:cNvSpPr>
            <a:spLocks/>
          </p:cNvSpPr>
          <p:nvPr>
            <p:custDataLst>
              <p:tags r:id="rId6"/>
            </p:custDataLst>
          </p:nvPr>
        </p:nvSpPr>
        <p:spPr bwMode="auto">
          <a:xfrm>
            <a:off x="6096001" y="4775649"/>
            <a:ext cx="680490" cy="624712"/>
          </a:xfrm>
          <a:custGeom>
            <a:avLst/>
            <a:gdLst>
              <a:gd name="T0" fmla="*/ 29 w 85"/>
              <a:gd name="T1" fmla="*/ 0 h 78"/>
              <a:gd name="T2" fmla="*/ 34 w 85"/>
              <a:gd name="T3" fmla="*/ 29 h 78"/>
              <a:gd name="T4" fmla="*/ 8 w 85"/>
              <a:gd name="T5" fmla="*/ 29 h 78"/>
              <a:gd name="T6" fmla="*/ 6 w 85"/>
              <a:gd name="T7" fmla="*/ 29 h 78"/>
              <a:gd name="T8" fmla="*/ 0 w 85"/>
              <a:gd name="T9" fmla="*/ 35 h 78"/>
              <a:gd name="T10" fmla="*/ 0 w 85"/>
              <a:gd name="T11" fmla="*/ 35 h 78"/>
              <a:gd name="T12" fmla="*/ 4 w 85"/>
              <a:gd name="T13" fmla="*/ 42 h 78"/>
              <a:gd name="T14" fmla="*/ 0 w 85"/>
              <a:gd name="T15" fmla="*/ 47 h 78"/>
              <a:gd name="T16" fmla="*/ 0 w 85"/>
              <a:gd name="T17" fmla="*/ 47 h 78"/>
              <a:gd name="T18" fmla="*/ 5 w 85"/>
              <a:gd name="T19" fmla="*/ 54 h 78"/>
              <a:gd name="T20" fmla="*/ 4 w 85"/>
              <a:gd name="T21" fmla="*/ 58 h 78"/>
              <a:gd name="T22" fmla="*/ 4 w 85"/>
              <a:gd name="T23" fmla="*/ 58 h 78"/>
              <a:gd name="T24" fmla="*/ 10 w 85"/>
              <a:gd name="T25" fmla="*/ 65 h 78"/>
              <a:gd name="T26" fmla="*/ 11 w 85"/>
              <a:gd name="T27" fmla="*/ 65 h 78"/>
              <a:gd name="T28" fmla="*/ 9 w 85"/>
              <a:gd name="T29" fmla="*/ 70 h 78"/>
              <a:gd name="T30" fmla="*/ 9 w 85"/>
              <a:gd name="T31" fmla="*/ 70 h 78"/>
              <a:gd name="T32" fmla="*/ 15 w 85"/>
              <a:gd name="T33" fmla="*/ 77 h 78"/>
              <a:gd name="T34" fmla="*/ 29 w 85"/>
              <a:gd name="T35" fmla="*/ 77 h 78"/>
              <a:gd name="T36" fmla="*/ 45 w 85"/>
              <a:gd name="T37" fmla="*/ 77 h 78"/>
              <a:gd name="T38" fmla="*/ 46 w 85"/>
              <a:gd name="T39" fmla="*/ 77 h 78"/>
              <a:gd name="T40" fmla="*/ 51 w 85"/>
              <a:gd name="T41" fmla="*/ 71 h 78"/>
              <a:gd name="T42" fmla="*/ 66 w 85"/>
              <a:gd name="T43" fmla="*/ 69 h 78"/>
              <a:gd name="T44" fmla="*/ 66 w 85"/>
              <a:gd name="T45" fmla="*/ 78 h 78"/>
              <a:gd name="T46" fmla="*/ 85 w 85"/>
              <a:gd name="T47" fmla="*/ 78 h 78"/>
              <a:gd name="T48" fmla="*/ 85 w 85"/>
              <a:gd name="T49" fmla="*/ 25 h 78"/>
              <a:gd name="T50" fmla="*/ 66 w 85"/>
              <a:gd name="T51" fmla="*/ 25 h 78"/>
              <a:gd name="T52" fmla="*/ 66 w 85"/>
              <a:gd name="T53" fmla="*/ 32 h 78"/>
              <a:gd name="T54" fmla="*/ 61 w 85"/>
              <a:gd name="T55" fmla="*/ 32 h 78"/>
              <a:gd name="T56" fmla="*/ 29 w 85"/>
              <a:gd name="T57" fmla="*/ 0 h 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85" h="78">
                <a:moveTo>
                  <a:pt x="29" y="0"/>
                </a:moveTo>
                <a:cubicBezTo>
                  <a:pt x="1" y="7"/>
                  <a:pt x="33" y="28"/>
                  <a:pt x="34" y="29"/>
                </a:cubicBezTo>
                <a:cubicBezTo>
                  <a:pt x="8" y="29"/>
                  <a:pt x="8" y="29"/>
                  <a:pt x="8" y="29"/>
                </a:cubicBezTo>
                <a:cubicBezTo>
                  <a:pt x="6" y="29"/>
                  <a:pt x="6" y="29"/>
                  <a:pt x="6" y="29"/>
                </a:cubicBezTo>
                <a:cubicBezTo>
                  <a:pt x="3" y="29"/>
                  <a:pt x="0" y="32"/>
                  <a:pt x="0" y="35"/>
                </a:cubicBezTo>
                <a:cubicBezTo>
                  <a:pt x="0" y="35"/>
                  <a:pt x="0" y="35"/>
                  <a:pt x="0" y="35"/>
                </a:cubicBezTo>
                <a:cubicBezTo>
                  <a:pt x="0" y="38"/>
                  <a:pt x="1" y="41"/>
                  <a:pt x="4" y="42"/>
                </a:cubicBezTo>
                <a:cubicBezTo>
                  <a:pt x="2" y="43"/>
                  <a:pt x="0" y="45"/>
                  <a:pt x="0" y="47"/>
                </a:cubicBezTo>
                <a:cubicBezTo>
                  <a:pt x="0" y="47"/>
                  <a:pt x="0" y="47"/>
                  <a:pt x="0" y="47"/>
                </a:cubicBezTo>
                <a:cubicBezTo>
                  <a:pt x="0" y="51"/>
                  <a:pt x="2" y="53"/>
                  <a:pt x="5" y="54"/>
                </a:cubicBezTo>
                <a:cubicBezTo>
                  <a:pt x="4" y="55"/>
                  <a:pt x="4" y="57"/>
                  <a:pt x="4" y="58"/>
                </a:cubicBezTo>
                <a:cubicBezTo>
                  <a:pt x="4" y="58"/>
                  <a:pt x="4" y="58"/>
                  <a:pt x="4" y="58"/>
                </a:cubicBezTo>
                <a:cubicBezTo>
                  <a:pt x="4" y="62"/>
                  <a:pt x="7" y="65"/>
                  <a:pt x="10" y="65"/>
                </a:cubicBezTo>
                <a:cubicBezTo>
                  <a:pt x="11" y="65"/>
                  <a:pt x="11" y="65"/>
                  <a:pt x="11" y="65"/>
                </a:cubicBezTo>
                <a:cubicBezTo>
                  <a:pt x="9" y="66"/>
                  <a:pt x="9" y="68"/>
                  <a:pt x="9" y="70"/>
                </a:cubicBezTo>
                <a:cubicBezTo>
                  <a:pt x="9" y="70"/>
                  <a:pt x="9" y="70"/>
                  <a:pt x="9" y="70"/>
                </a:cubicBezTo>
                <a:cubicBezTo>
                  <a:pt x="9" y="74"/>
                  <a:pt x="12" y="77"/>
                  <a:pt x="15" y="77"/>
                </a:cubicBezTo>
                <a:cubicBezTo>
                  <a:pt x="29" y="77"/>
                  <a:pt x="29" y="77"/>
                  <a:pt x="29" y="77"/>
                </a:cubicBezTo>
                <a:cubicBezTo>
                  <a:pt x="45" y="77"/>
                  <a:pt x="45" y="77"/>
                  <a:pt x="45" y="77"/>
                </a:cubicBezTo>
                <a:cubicBezTo>
                  <a:pt x="46" y="77"/>
                  <a:pt x="46" y="77"/>
                  <a:pt x="46" y="77"/>
                </a:cubicBezTo>
                <a:cubicBezTo>
                  <a:pt x="51" y="71"/>
                  <a:pt x="51" y="71"/>
                  <a:pt x="51" y="71"/>
                </a:cubicBezTo>
                <a:cubicBezTo>
                  <a:pt x="66" y="69"/>
                  <a:pt x="66" y="69"/>
                  <a:pt x="66" y="69"/>
                </a:cubicBezTo>
                <a:cubicBezTo>
                  <a:pt x="66" y="78"/>
                  <a:pt x="66" y="78"/>
                  <a:pt x="66" y="78"/>
                </a:cubicBezTo>
                <a:cubicBezTo>
                  <a:pt x="85" y="78"/>
                  <a:pt x="85" y="78"/>
                  <a:pt x="85" y="78"/>
                </a:cubicBezTo>
                <a:cubicBezTo>
                  <a:pt x="85" y="25"/>
                  <a:pt x="85" y="25"/>
                  <a:pt x="85" y="25"/>
                </a:cubicBezTo>
                <a:cubicBezTo>
                  <a:pt x="66" y="25"/>
                  <a:pt x="66" y="25"/>
                  <a:pt x="66" y="25"/>
                </a:cubicBezTo>
                <a:cubicBezTo>
                  <a:pt x="66" y="32"/>
                  <a:pt x="66" y="32"/>
                  <a:pt x="66" y="32"/>
                </a:cubicBezTo>
                <a:cubicBezTo>
                  <a:pt x="61" y="32"/>
                  <a:pt x="61" y="32"/>
                  <a:pt x="61" y="32"/>
                </a:cubicBezTo>
                <a:cubicBezTo>
                  <a:pt x="57" y="16"/>
                  <a:pt x="32" y="17"/>
                  <a:pt x="2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35" tIns="45718" rIns="91435" bIns="45718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9" name="PA_矩形 11"/>
          <p:cNvSpPr/>
          <p:nvPr>
            <p:custDataLst>
              <p:tags r:id="rId7"/>
            </p:custDataLst>
          </p:nvPr>
        </p:nvSpPr>
        <p:spPr>
          <a:xfrm>
            <a:off x="6187637" y="3932698"/>
            <a:ext cx="5002598" cy="50436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758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cs typeface="+mn-ea"/>
                <a:sym typeface="+mn-lt"/>
              </a:rPr>
              <a:t>请替换文字内容，修改文字内容，也可以直接复制你的内容到此。请替换文字内容，修改文字内容，也可以直接复制你的内容到此。请替换文字内容，修改文字内容，也可以直接复制你的内容到此。请替换文字内容，修改文字内容，也可以直接复制你的内容到此。请替换文字内容，修改文字内容，也可以直接复制你的内容到此。</a:t>
            </a:r>
            <a:endParaRPr kumimoji="0" lang="en-GB" altLang="zh-CN" sz="758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0" name="PA_文本框 12"/>
          <p:cNvSpPr txBox="1"/>
          <p:nvPr>
            <p:custDataLst>
              <p:tags r:id="rId8"/>
            </p:custDataLst>
          </p:nvPr>
        </p:nvSpPr>
        <p:spPr>
          <a:xfrm>
            <a:off x="6975079" y="5088006"/>
            <a:ext cx="1537280" cy="26270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707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cs typeface="+mn-ea"/>
                <a:sym typeface="+mn-lt"/>
              </a:rPr>
              <a:t>请替换文字内容</a:t>
            </a:r>
            <a:endParaRPr kumimoji="0" lang="en-GB" sz="1707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1" name="PA_矩形 13"/>
          <p:cNvSpPr/>
          <p:nvPr>
            <p:custDataLst>
              <p:tags r:id="rId9"/>
            </p:custDataLst>
          </p:nvPr>
        </p:nvSpPr>
        <p:spPr>
          <a:xfrm>
            <a:off x="6187636" y="5467647"/>
            <a:ext cx="5002598" cy="50436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758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cs typeface="+mn-ea"/>
                <a:sym typeface="+mn-lt"/>
              </a:rPr>
              <a:t>请替换文字内容，修改文字内容，也可以直接复制你的内容到此。请替换文字内容，修改文字内容，也可以直接复制你的内容到此。请替换文字内容，修改文字内容，也可以直接复制你的内容到此。请替换文字内容，修改文字内容，也可以直接复制你的内容到此。请替换文字内容，修改文字内容，也可以直接复制你的内容到此。</a:t>
            </a:r>
            <a:endParaRPr kumimoji="0" lang="en-GB" altLang="zh-CN" sz="758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15" name="图片占位符 14"/>
          <p:cNvPicPr>
            <a:picLocks noGrp="1" noChangeAspect="1"/>
          </p:cNvPicPr>
          <p:nvPr>
            <p:ph type="pic" sz="quarter" idx="11"/>
          </p:nvPr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13" name="文本框 12"/>
          <p:cNvSpPr txBox="1"/>
          <p:nvPr>
            <p:custDataLst>
              <p:tags r:id="rId10"/>
            </p:custDataLst>
          </p:nvPr>
        </p:nvSpPr>
        <p:spPr>
          <a:xfrm>
            <a:off x="1540610" y="32531"/>
            <a:ext cx="7716583" cy="49795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spc="300" dirty="0">
                <a:solidFill>
                  <a:srgbClr val="DF2720"/>
                </a:solidFill>
                <a:cs typeface="+mn-ea"/>
                <a:sym typeface="+mn-lt"/>
              </a:rPr>
              <a:t>此处添加您的标题</a:t>
            </a:r>
            <a:endParaRPr lang="en-US" altLang="zh-CN" sz="2400" spc="300" dirty="0">
              <a:solidFill>
                <a:srgbClr val="DF2720"/>
              </a:solidFill>
              <a:cs typeface="+mn-ea"/>
              <a:sym typeface="+mn-lt"/>
            </a:endParaRPr>
          </a:p>
        </p:txBody>
      </p:sp>
      <p:sp>
        <p:nvSpPr>
          <p:cNvPr id="14" name="矩形 13"/>
          <p:cNvSpPr/>
          <p:nvPr>
            <p:custDataLst>
              <p:tags r:id="rId11"/>
            </p:custDataLst>
          </p:nvPr>
        </p:nvSpPr>
        <p:spPr>
          <a:xfrm>
            <a:off x="1540610" y="538718"/>
            <a:ext cx="49936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DF2720"/>
                </a:solidFill>
                <a:cs typeface="+mn-ea"/>
                <a:sym typeface="+mn-lt"/>
              </a:rPr>
              <a:t>Please replace text, click add relevant headline</a:t>
            </a:r>
            <a:endParaRPr lang="zh-CN" altLang="en-US" dirty="0">
              <a:solidFill>
                <a:srgbClr val="DF2720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1687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" presetClass="entr" presetSubtype="8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8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" presetClass="entr" presetSubtype="8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8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/>
      <p:bldP spid="6" grpId="0"/>
      <p:bldP spid="7" grpId="0"/>
      <p:bldP spid="8" grpId="0" animBg="1"/>
      <p:bldP spid="9" grpId="0"/>
      <p:bldP spid="10" grpId="0"/>
      <p:bldP spid="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 Placeholder 56"/>
          <p:cNvSpPr>
            <a:spLocks noGrp="1"/>
          </p:cNvSpPr>
          <p:nvPr>
            <p:ph type="body" sz="half" idx="15"/>
          </p:nvPr>
        </p:nvSpPr>
        <p:spPr/>
        <p:txBody>
          <a:bodyPr/>
          <a:lstStyle/>
          <a:p>
            <a:r>
              <a:rPr lang="en-US" dirty="0">
                <a:cs typeface="+mn-ea"/>
                <a:sym typeface="+mn-lt"/>
              </a:rPr>
              <a:t>is on a beginning section which tstates the purposet an the ofT writing. This is generally followed by the body and</a:t>
            </a:r>
          </a:p>
          <a:p>
            <a:endParaRPr lang="en-US" dirty="0">
              <a:cs typeface="+mn-ea"/>
              <a:sym typeface="+mn-lt"/>
            </a:endParaRPr>
          </a:p>
        </p:txBody>
      </p:sp>
      <p:sp>
        <p:nvSpPr>
          <p:cNvPr id="40" name="Text Placeholder 39"/>
          <p:cNvSpPr>
            <a:spLocks noGrp="1"/>
          </p:cNvSpPr>
          <p:nvPr>
            <p:ph type="body" sz="half" idx="17"/>
          </p:nvPr>
        </p:nvSpPr>
        <p:spPr/>
        <p:txBody>
          <a:bodyPr/>
          <a:lstStyle/>
          <a:p>
            <a:r>
              <a:rPr lang="en-US" dirty="0">
                <a:cs typeface="+mn-ea"/>
                <a:sym typeface="+mn-lt"/>
              </a:rPr>
              <a:t>TITLE Gose Here</a:t>
            </a:r>
          </a:p>
        </p:txBody>
      </p:sp>
      <p:sp>
        <p:nvSpPr>
          <p:cNvPr id="42" name="Text Placeholder 41"/>
          <p:cNvSpPr>
            <a:spLocks noGrp="1"/>
          </p:cNvSpPr>
          <p:nvPr>
            <p:ph type="body" sz="half" idx="19"/>
          </p:nvPr>
        </p:nvSpPr>
        <p:spPr/>
        <p:txBody>
          <a:bodyPr/>
          <a:lstStyle/>
          <a:p>
            <a:r>
              <a:rPr lang="en-US" dirty="0">
                <a:cs typeface="+mn-ea"/>
                <a:sym typeface="+mn-lt"/>
              </a:rPr>
              <a:t>is on a beginning section which tstates the purposet an the ofT writing. This is generally followed by the body and</a:t>
            </a:r>
          </a:p>
          <a:p>
            <a:endParaRPr lang="en-US" dirty="0">
              <a:cs typeface="+mn-ea"/>
              <a:sym typeface="+mn-lt"/>
            </a:endParaRPr>
          </a:p>
        </p:txBody>
      </p:sp>
      <p:sp>
        <p:nvSpPr>
          <p:cNvPr id="59" name="Text Placeholder 58"/>
          <p:cNvSpPr>
            <a:spLocks noGrp="1"/>
          </p:cNvSpPr>
          <p:nvPr>
            <p:ph type="body" sz="half" idx="20"/>
          </p:nvPr>
        </p:nvSpPr>
        <p:spPr/>
        <p:txBody>
          <a:bodyPr/>
          <a:lstStyle/>
          <a:p>
            <a:r>
              <a:rPr lang="en-US" dirty="0">
                <a:cs typeface="+mn-ea"/>
                <a:sym typeface="+mn-lt"/>
              </a:rPr>
              <a:t>Title Gose Here</a:t>
            </a:r>
          </a:p>
        </p:txBody>
      </p:sp>
      <p:sp>
        <p:nvSpPr>
          <p:cNvPr id="45" name="Text Placeholder 44"/>
          <p:cNvSpPr>
            <a:spLocks noGrp="1"/>
          </p:cNvSpPr>
          <p:nvPr>
            <p:ph type="body" sz="half" idx="22"/>
          </p:nvPr>
        </p:nvSpPr>
        <p:spPr/>
        <p:txBody>
          <a:bodyPr/>
          <a:lstStyle/>
          <a:p>
            <a:r>
              <a:rPr lang="en-US">
                <a:cs typeface="+mn-ea"/>
                <a:sym typeface="+mn-lt"/>
              </a:rPr>
              <a:t>is on a beginning section which tstates the purposet an the ofT writing. This is generally followed by the body and</a:t>
            </a:r>
          </a:p>
          <a:p>
            <a:endParaRPr lang="en-US" dirty="0">
              <a:cs typeface="+mn-ea"/>
              <a:sym typeface="+mn-lt"/>
            </a:endParaRPr>
          </a:p>
        </p:txBody>
      </p:sp>
      <p:sp>
        <p:nvSpPr>
          <p:cNvPr id="61" name="Text Placeholder 60"/>
          <p:cNvSpPr>
            <a:spLocks noGrp="1"/>
          </p:cNvSpPr>
          <p:nvPr>
            <p:ph type="body" sz="half" idx="23"/>
          </p:nvPr>
        </p:nvSpPr>
        <p:spPr/>
        <p:txBody>
          <a:bodyPr/>
          <a:lstStyle/>
          <a:p>
            <a:r>
              <a:rPr lang="en-US" dirty="0">
                <a:cs typeface="+mn-ea"/>
                <a:sym typeface="+mn-lt"/>
              </a:rPr>
              <a:t>Title Gose Here</a:t>
            </a:r>
          </a:p>
        </p:txBody>
      </p:sp>
      <p:pic>
        <p:nvPicPr>
          <p:cNvPr id="3" name="图片占位符 2"/>
          <p:cNvPicPr>
            <a:picLocks noGrp="1" noChangeAspect="1"/>
          </p:cNvPicPr>
          <p:nvPr>
            <p:ph type="pic" sz="quarter" idx="10"/>
          </p:nvPr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5" name="图片占位符 4"/>
          <p:cNvPicPr>
            <a:picLocks noGrp="1" noChangeAspect="1"/>
          </p:cNvPicPr>
          <p:nvPr>
            <p:ph type="pic" sz="quarter" idx="18"/>
          </p:nvPr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9" name="图片占位符 8"/>
          <p:cNvPicPr>
            <a:picLocks noGrp="1" noChangeAspect="1"/>
          </p:cNvPicPr>
          <p:nvPr>
            <p:ph type="pic" sz="quarter" idx="21"/>
          </p:nvPr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11" name="文本框 10"/>
          <p:cNvSpPr txBox="1"/>
          <p:nvPr>
            <p:custDataLst>
              <p:tags r:id="rId1"/>
            </p:custDataLst>
          </p:nvPr>
        </p:nvSpPr>
        <p:spPr>
          <a:xfrm>
            <a:off x="1540610" y="32531"/>
            <a:ext cx="7716583" cy="49795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spc="300" dirty="0">
                <a:solidFill>
                  <a:srgbClr val="DF2720"/>
                </a:solidFill>
                <a:cs typeface="+mn-ea"/>
                <a:sym typeface="+mn-lt"/>
              </a:rPr>
              <a:t>此处添加您的标题</a:t>
            </a:r>
            <a:endParaRPr lang="en-US" altLang="zh-CN" sz="2400" spc="300" dirty="0">
              <a:solidFill>
                <a:srgbClr val="DF2720"/>
              </a:solidFill>
              <a:cs typeface="+mn-ea"/>
              <a:sym typeface="+mn-lt"/>
            </a:endParaRPr>
          </a:p>
        </p:txBody>
      </p:sp>
      <p:sp>
        <p:nvSpPr>
          <p:cNvPr id="12" name="矩形 11"/>
          <p:cNvSpPr/>
          <p:nvPr>
            <p:custDataLst>
              <p:tags r:id="rId2"/>
            </p:custDataLst>
          </p:nvPr>
        </p:nvSpPr>
        <p:spPr>
          <a:xfrm>
            <a:off x="1540610" y="538718"/>
            <a:ext cx="49936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DF2720"/>
                </a:solidFill>
                <a:cs typeface="+mn-ea"/>
                <a:sym typeface="+mn-lt"/>
              </a:rPr>
              <a:t>Please replace text, click add relevant headline</a:t>
            </a:r>
            <a:endParaRPr lang="zh-CN" altLang="en-US" dirty="0">
              <a:solidFill>
                <a:srgbClr val="DF2720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31225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random/>
      </p:transition>
    </mc:Choice>
    <mc:Fallback xmlns="">
      <p:transition spd="slow" advClick="0" advTm="2000">
        <p:random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79"/>
          <p:cNvGrpSpPr/>
          <p:nvPr/>
        </p:nvGrpSpPr>
        <p:grpSpPr>
          <a:xfrm>
            <a:off x="4332421" y="2132586"/>
            <a:ext cx="3527159" cy="3529703"/>
            <a:chOff x="1206013" y="2080409"/>
            <a:chExt cx="3720038" cy="3722722"/>
          </a:xfrm>
        </p:grpSpPr>
        <p:sp>
          <p:nvSpPr>
            <p:cNvPr id="3" name="Teardrop 84"/>
            <p:cNvSpPr/>
            <p:nvPr/>
          </p:nvSpPr>
          <p:spPr>
            <a:xfrm>
              <a:off x="1206013" y="3999063"/>
              <a:ext cx="1804068" cy="1804068"/>
            </a:xfrm>
            <a:prstGeom prst="teardrop">
              <a:avLst/>
            </a:prstGeom>
            <a:solidFill>
              <a:schemeClr val="accent3"/>
            </a:solidFill>
            <a:ln w="9525" cap="flat" cmpd="sng" algn="ctr">
              <a:noFill/>
              <a:prstDash val="solid"/>
            </a:ln>
            <a:effectLst/>
          </p:spPr>
          <p:txBody>
            <a:bodyPr lIns="91425" tIns="45712" rIns="91425" bIns="45712" rtlCol="0" anchor="ctr"/>
            <a:lstStyle/>
            <a:p>
              <a:pPr algn="ctr" defTabSz="457087">
                <a:defRPr/>
              </a:pPr>
              <a:endParaRPr lang="en-US" sz="1799" kern="0">
                <a:solidFill>
                  <a:srgbClr val="F4F4F4"/>
                </a:solidFill>
                <a:cs typeface="+mn-ea"/>
                <a:sym typeface="+mn-lt"/>
              </a:endParaRPr>
            </a:p>
          </p:txBody>
        </p:sp>
        <p:sp>
          <p:nvSpPr>
            <p:cNvPr id="4" name="Teardrop 85"/>
            <p:cNvSpPr/>
            <p:nvPr/>
          </p:nvSpPr>
          <p:spPr>
            <a:xfrm flipH="1">
              <a:off x="3121983" y="3999063"/>
              <a:ext cx="1804068" cy="1804068"/>
            </a:xfrm>
            <a:prstGeom prst="teardrop">
              <a:avLst/>
            </a:prstGeom>
            <a:solidFill>
              <a:schemeClr val="accent4"/>
            </a:solidFill>
            <a:ln w="9525" cap="flat" cmpd="sng" algn="ctr">
              <a:noFill/>
              <a:prstDash val="solid"/>
            </a:ln>
            <a:effectLst/>
          </p:spPr>
          <p:txBody>
            <a:bodyPr lIns="91425" tIns="45712" rIns="91425" bIns="45712" rtlCol="0" anchor="ctr"/>
            <a:lstStyle/>
            <a:p>
              <a:pPr algn="ctr" defTabSz="457087">
                <a:defRPr/>
              </a:pPr>
              <a:endParaRPr lang="en-US" sz="1799" kern="0">
                <a:solidFill>
                  <a:srgbClr val="F4F4F4"/>
                </a:solidFill>
                <a:cs typeface="+mn-ea"/>
                <a:sym typeface="+mn-lt"/>
              </a:endParaRPr>
            </a:p>
          </p:txBody>
        </p:sp>
        <p:sp>
          <p:nvSpPr>
            <p:cNvPr id="5" name="Teardrop 86"/>
            <p:cNvSpPr/>
            <p:nvPr/>
          </p:nvSpPr>
          <p:spPr>
            <a:xfrm rot="10800000">
              <a:off x="3121983" y="2080409"/>
              <a:ext cx="1804068" cy="1804068"/>
            </a:xfrm>
            <a:prstGeom prst="teardrop">
              <a:avLst/>
            </a:prstGeom>
            <a:solidFill>
              <a:schemeClr val="accent2"/>
            </a:solidFill>
            <a:ln w="9525" cap="flat" cmpd="sng" algn="ctr">
              <a:noFill/>
              <a:prstDash val="solid"/>
            </a:ln>
            <a:effectLst/>
          </p:spPr>
          <p:txBody>
            <a:bodyPr lIns="91425" tIns="45712" rIns="91425" bIns="45712" rtlCol="0" anchor="ctr"/>
            <a:lstStyle/>
            <a:p>
              <a:pPr algn="ctr" defTabSz="457087">
                <a:defRPr/>
              </a:pPr>
              <a:endParaRPr lang="en-US" sz="1799" kern="0">
                <a:solidFill>
                  <a:srgbClr val="F4F4F4"/>
                </a:solidFill>
                <a:cs typeface="+mn-ea"/>
                <a:sym typeface="+mn-lt"/>
              </a:endParaRPr>
            </a:p>
          </p:txBody>
        </p:sp>
        <p:sp>
          <p:nvSpPr>
            <p:cNvPr id="6" name="Teardrop 87"/>
            <p:cNvSpPr/>
            <p:nvPr/>
          </p:nvSpPr>
          <p:spPr>
            <a:xfrm rot="10800000" flipH="1">
              <a:off x="1206013" y="2080409"/>
              <a:ext cx="1804068" cy="1804068"/>
            </a:xfrm>
            <a:prstGeom prst="teardrop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</a:ln>
            <a:effectLst/>
          </p:spPr>
          <p:txBody>
            <a:bodyPr lIns="91425" tIns="45712" rIns="91425" bIns="45712" rtlCol="0" anchor="ctr"/>
            <a:lstStyle/>
            <a:p>
              <a:pPr algn="ctr" defTabSz="457087">
                <a:defRPr/>
              </a:pPr>
              <a:endParaRPr lang="en-US" sz="1799" kern="0">
                <a:solidFill>
                  <a:srgbClr val="F4F4F4"/>
                </a:solidFill>
                <a:cs typeface="+mn-ea"/>
                <a:sym typeface="+mn-lt"/>
              </a:endParaRPr>
            </a:p>
          </p:txBody>
        </p:sp>
        <p:grpSp>
          <p:nvGrpSpPr>
            <p:cNvPr id="7" name="Group 88"/>
            <p:cNvGrpSpPr/>
            <p:nvPr/>
          </p:nvGrpSpPr>
          <p:grpSpPr>
            <a:xfrm>
              <a:off x="1438360" y="2316678"/>
              <a:ext cx="1337106" cy="1337074"/>
              <a:chOff x="7535896" y="1753818"/>
              <a:chExt cx="783506" cy="783488"/>
            </a:xfrm>
          </p:grpSpPr>
          <p:sp>
            <p:nvSpPr>
              <p:cNvPr id="17" name="Oval 98"/>
              <p:cNvSpPr/>
              <p:nvPr/>
            </p:nvSpPr>
            <p:spPr>
              <a:xfrm>
                <a:off x="7535896" y="1753818"/>
                <a:ext cx="783506" cy="783488"/>
              </a:xfrm>
              <a:prstGeom prst="ellipse">
                <a:avLst/>
              </a:prstGeom>
              <a:solidFill>
                <a:srgbClr val="F4F4F4"/>
              </a:solidFill>
              <a:ln w="6350" cap="flat" cmpd="sng" algn="ctr">
                <a:noFill/>
                <a:prstDash val="dash"/>
              </a:ln>
              <a:effectLst/>
            </p:spPr>
            <p:txBody>
              <a:bodyPr rtlCol="0" anchor="ctr"/>
              <a:lstStyle/>
              <a:p>
                <a:pPr algn="ctr" defTabSz="457087">
                  <a:defRPr/>
                </a:pPr>
                <a:endParaRPr lang="en-US" sz="1799" kern="0">
                  <a:solidFill>
                    <a:srgbClr val="070707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8" name="Oval 99"/>
              <p:cNvSpPr/>
              <p:nvPr/>
            </p:nvSpPr>
            <p:spPr>
              <a:xfrm>
                <a:off x="7648492" y="1866412"/>
                <a:ext cx="558315" cy="558301"/>
              </a:xfrm>
              <a:prstGeom prst="ellipse">
                <a:avLst/>
              </a:prstGeom>
              <a:solidFill>
                <a:srgbClr val="F4F4F4"/>
              </a:solidFill>
              <a:ln w="88900" cap="flat" cmpd="sng" algn="ctr">
                <a:solidFill>
                  <a:schemeClr val="accent1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087">
                  <a:defRPr/>
                </a:pPr>
                <a:r>
                  <a:rPr lang="en-US" sz="3999" b="1" kern="0" dirty="0">
                    <a:solidFill>
                      <a:schemeClr val="accent1"/>
                    </a:solidFill>
                    <a:cs typeface="+mn-ea"/>
                    <a:sym typeface="+mn-lt"/>
                  </a:rPr>
                  <a:t>S</a:t>
                </a:r>
              </a:p>
            </p:txBody>
          </p:sp>
        </p:grpSp>
        <p:grpSp>
          <p:nvGrpSpPr>
            <p:cNvPr id="8" name="Group 89"/>
            <p:cNvGrpSpPr/>
            <p:nvPr/>
          </p:nvGrpSpPr>
          <p:grpSpPr>
            <a:xfrm>
              <a:off x="3363045" y="2307933"/>
              <a:ext cx="1337106" cy="1337074"/>
              <a:chOff x="7535896" y="1753817"/>
              <a:chExt cx="783506" cy="783488"/>
            </a:xfrm>
          </p:grpSpPr>
          <p:sp>
            <p:nvSpPr>
              <p:cNvPr id="15" name="Oval 96"/>
              <p:cNvSpPr/>
              <p:nvPr/>
            </p:nvSpPr>
            <p:spPr>
              <a:xfrm>
                <a:off x="7535896" y="1753817"/>
                <a:ext cx="783506" cy="783488"/>
              </a:xfrm>
              <a:prstGeom prst="ellipse">
                <a:avLst/>
              </a:prstGeom>
              <a:solidFill>
                <a:srgbClr val="F4F4F4"/>
              </a:solidFill>
              <a:ln w="6350" cap="flat" cmpd="sng" algn="ctr">
                <a:noFill/>
                <a:prstDash val="dash"/>
              </a:ln>
              <a:effectLst/>
            </p:spPr>
            <p:txBody>
              <a:bodyPr rtlCol="0" anchor="ctr"/>
              <a:lstStyle/>
              <a:p>
                <a:pPr algn="ctr" defTabSz="457087">
                  <a:defRPr/>
                </a:pPr>
                <a:endParaRPr lang="en-US" sz="1799" kern="0">
                  <a:solidFill>
                    <a:srgbClr val="070707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6" name="Oval 97"/>
              <p:cNvSpPr/>
              <p:nvPr/>
            </p:nvSpPr>
            <p:spPr>
              <a:xfrm>
                <a:off x="7648492" y="1866412"/>
                <a:ext cx="558315" cy="558301"/>
              </a:xfrm>
              <a:prstGeom prst="ellipse">
                <a:avLst/>
              </a:prstGeom>
              <a:solidFill>
                <a:srgbClr val="F4F4F4"/>
              </a:solidFill>
              <a:ln w="88900" cap="flat" cmpd="sng" algn="ctr">
                <a:solidFill>
                  <a:schemeClr val="accent2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087">
                  <a:defRPr/>
                </a:pPr>
                <a:r>
                  <a:rPr lang="en-US" sz="3999" b="1" kern="0" dirty="0">
                    <a:solidFill>
                      <a:schemeClr val="accent2"/>
                    </a:solidFill>
                    <a:cs typeface="+mn-ea"/>
                    <a:sym typeface="+mn-lt"/>
                  </a:rPr>
                  <a:t>W</a:t>
                </a:r>
              </a:p>
            </p:txBody>
          </p:sp>
        </p:grpSp>
        <p:grpSp>
          <p:nvGrpSpPr>
            <p:cNvPr id="9" name="Group 90"/>
            <p:cNvGrpSpPr/>
            <p:nvPr/>
          </p:nvGrpSpPr>
          <p:grpSpPr>
            <a:xfrm>
              <a:off x="1433223" y="4249983"/>
              <a:ext cx="1337106" cy="1337074"/>
              <a:chOff x="7535896" y="1753818"/>
              <a:chExt cx="783506" cy="783488"/>
            </a:xfrm>
          </p:grpSpPr>
          <p:sp>
            <p:nvSpPr>
              <p:cNvPr id="13" name="Oval 94"/>
              <p:cNvSpPr/>
              <p:nvPr/>
            </p:nvSpPr>
            <p:spPr>
              <a:xfrm>
                <a:off x="7535896" y="1753818"/>
                <a:ext cx="783506" cy="783488"/>
              </a:xfrm>
              <a:prstGeom prst="ellipse">
                <a:avLst/>
              </a:prstGeom>
              <a:solidFill>
                <a:srgbClr val="F4F4F4"/>
              </a:solidFill>
              <a:ln w="6350" cap="flat" cmpd="sng" algn="ctr">
                <a:noFill/>
                <a:prstDash val="dash"/>
              </a:ln>
              <a:effectLst/>
            </p:spPr>
            <p:txBody>
              <a:bodyPr rtlCol="0" anchor="ctr"/>
              <a:lstStyle/>
              <a:p>
                <a:pPr algn="ctr" defTabSz="457087">
                  <a:defRPr/>
                </a:pPr>
                <a:endParaRPr lang="en-US" sz="1799" kern="0">
                  <a:solidFill>
                    <a:srgbClr val="070707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4" name="Oval 95"/>
              <p:cNvSpPr/>
              <p:nvPr/>
            </p:nvSpPr>
            <p:spPr>
              <a:xfrm>
                <a:off x="7648492" y="1866412"/>
                <a:ext cx="558315" cy="558301"/>
              </a:xfrm>
              <a:prstGeom prst="ellipse">
                <a:avLst/>
              </a:prstGeom>
              <a:solidFill>
                <a:srgbClr val="F4F4F4"/>
              </a:solidFill>
              <a:ln w="88900" cap="flat" cmpd="sng" algn="ctr">
                <a:solidFill>
                  <a:schemeClr val="accent3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087">
                  <a:defRPr/>
                </a:pPr>
                <a:r>
                  <a:rPr lang="en-US" sz="3999" b="1" kern="0" dirty="0">
                    <a:solidFill>
                      <a:schemeClr val="accent3"/>
                    </a:solidFill>
                    <a:cs typeface="+mn-ea"/>
                    <a:sym typeface="+mn-lt"/>
                  </a:rPr>
                  <a:t>O</a:t>
                </a:r>
              </a:p>
            </p:txBody>
          </p:sp>
        </p:grpSp>
        <p:grpSp>
          <p:nvGrpSpPr>
            <p:cNvPr id="10" name="Group 91"/>
            <p:cNvGrpSpPr/>
            <p:nvPr/>
          </p:nvGrpSpPr>
          <p:grpSpPr>
            <a:xfrm>
              <a:off x="3357909" y="4241240"/>
              <a:ext cx="1337106" cy="1337074"/>
              <a:chOff x="7535896" y="1753818"/>
              <a:chExt cx="783506" cy="783488"/>
            </a:xfrm>
          </p:grpSpPr>
          <p:sp>
            <p:nvSpPr>
              <p:cNvPr id="11" name="Oval 92"/>
              <p:cNvSpPr/>
              <p:nvPr/>
            </p:nvSpPr>
            <p:spPr>
              <a:xfrm>
                <a:off x="7535896" y="1753818"/>
                <a:ext cx="783506" cy="783488"/>
              </a:xfrm>
              <a:prstGeom prst="ellipse">
                <a:avLst/>
              </a:prstGeom>
              <a:solidFill>
                <a:srgbClr val="F4F4F4"/>
              </a:solidFill>
              <a:ln w="6350" cap="flat" cmpd="sng" algn="ctr">
                <a:noFill/>
                <a:prstDash val="dash"/>
              </a:ln>
              <a:effectLst/>
            </p:spPr>
            <p:txBody>
              <a:bodyPr rtlCol="0" anchor="ctr"/>
              <a:lstStyle/>
              <a:p>
                <a:pPr algn="ctr" defTabSz="457087">
                  <a:defRPr/>
                </a:pPr>
                <a:endParaRPr lang="en-US" sz="1799" kern="0">
                  <a:solidFill>
                    <a:srgbClr val="070707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2" name="Oval 93"/>
              <p:cNvSpPr/>
              <p:nvPr/>
            </p:nvSpPr>
            <p:spPr>
              <a:xfrm>
                <a:off x="7648492" y="1866412"/>
                <a:ext cx="558315" cy="558301"/>
              </a:xfrm>
              <a:prstGeom prst="ellipse">
                <a:avLst/>
              </a:prstGeom>
              <a:solidFill>
                <a:srgbClr val="F4F4F4"/>
              </a:solidFill>
              <a:ln w="88900" cap="flat" cmpd="sng" algn="ctr">
                <a:solidFill>
                  <a:schemeClr val="accent4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087">
                  <a:defRPr/>
                </a:pPr>
                <a:r>
                  <a:rPr lang="en-US" sz="3999" b="1" kern="0" dirty="0">
                    <a:solidFill>
                      <a:schemeClr val="accent4"/>
                    </a:solidFill>
                    <a:cs typeface="+mn-ea"/>
                    <a:sym typeface="+mn-lt"/>
                  </a:rPr>
                  <a:t>T</a:t>
                </a:r>
              </a:p>
            </p:txBody>
          </p:sp>
        </p:grpSp>
      </p:grpSp>
      <p:sp>
        <p:nvSpPr>
          <p:cNvPr id="19" name="Shape 4159"/>
          <p:cNvSpPr/>
          <p:nvPr/>
        </p:nvSpPr>
        <p:spPr>
          <a:xfrm rot="19381099" flipH="1">
            <a:off x="3920468" y="2248522"/>
            <a:ext cx="779611" cy="7388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chemeClr val="tx1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>
              <a:cs typeface="+mn-ea"/>
              <a:sym typeface="+mn-lt"/>
            </a:endParaRPr>
          </a:p>
        </p:txBody>
      </p:sp>
      <p:grpSp>
        <p:nvGrpSpPr>
          <p:cNvPr id="20" name="Group 103"/>
          <p:cNvGrpSpPr/>
          <p:nvPr/>
        </p:nvGrpSpPr>
        <p:grpSpPr>
          <a:xfrm>
            <a:off x="5499658" y="3304247"/>
            <a:ext cx="1216752" cy="1216752"/>
            <a:chOff x="5499624" y="3304239"/>
            <a:chExt cx="1216819" cy="1216819"/>
          </a:xfrm>
        </p:grpSpPr>
        <p:sp>
          <p:nvSpPr>
            <p:cNvPr id="21" name="Freeform 225"/>
            <p:cNvSpPr>
              <a:spLocks/>
            </p:cNvSpPr>
            <p:nvPr/>
          </p:nvSpPr>
          <p:spPr bwMode="auto">
            <a:xfrm>
              <a:off x="5499624" y="3304239"/>
              <a:ext cx="1216819" cy="1216819"/>
            </a:xfrm>
            <a:custGeom>
              <a:avLst/>
              <a:gdLst>
                <a:gd name="T0" fmla="*/ 378 w 514"/>
                <a:gd name="T1" fmla="*/ 432 h 514"/>
                <a:gd name="T2" fmla="*/ 330 w 514"/>
                <a:gd name="T3" fmla="*/ 432 h 514"/>
                <a:gd name="T4" fmla="*/ 291 w 514"/>
                <a:gd name="T5" fmla="*/ 494 h 514"/>
                <a:gd name="T6" fmla="*/ 295 w 514"/>
                <a:gd name="T7" fmla="*/ 511 h 514"/>
                <a:gd name="T8" fmla="*/ 257 w 514"/>
                <a:gd name="T9" fmla="*/ 514 h 514"/>
                <a:gd name="T10" fmla="*/ 257 w 514"/>
                <a:gd name="T11" fmla="*/ 514 h 514"/>
                <a:gd name="T12" fmla="*/ 220 w 514"/>
                <a:gd name="T13" fmla="*/ 511 h 514"/>
                <a:gd name="T14" fmla="*/ 219 w 514"/>
                <a:gd name="T15" fmla="*/ 465 h 514"/>
                <a:gd name="T16" fmla="*/ 185 w 514"/>
                <a:gd name="T17" fmla="*/ 432 h 514"/>
                <a:gd name="T18" fmla="*/ 137 w 514"/>
                <a:gd name="T19" fmla="*/ 432 h 514"/>
                <a:gd name="T20" fmla="*/ 113 w 514"/>
                <a:gd name="T21" fmla="*/ 449 h 514"/>
                <a:gd name="T22" fmla="*/ 104 w 514"/>
                <a:gd name="T23" fmla="*/ 463 h 514"/>
                <a:gd name="T24" fmla="*/ 75 w 514"/>
                <a:gd name="T25" fmla="*/ 439 h 514"/>
                <a:gd name="T26" fmla="*/ 75 w 514"/>
                <a:gd name="T27" fmla="*/ 439 h 514"/>
                <a:gd name="T28" fmla="*/ 51 w 514"/>
                <a:gd name="T29" fmla="*/ 410 h 514"/>
                <a:gd name="T30" fmla="*/ 83 w 514"/>
                <a:gd name="T31" fmla="*/ 377 h 514"/>
                <a:gd name="T32" fmla="*/ 83 w 514"/>
                <a:gd name="T33" fmla="*/ 329 h 514"/>
                <a:gd name="T34" fmla="*/ 20 w 514"/>
                <a:gd name="T35" fmla="*/ 291 h 514"/>
                <a:gd name="T36" fmla="*/ 3 w 514"/>
                <a:gd name="T37" fmla="*/ 294 h 514"/>
                <a:gd name="T38" fmla="*/ 0 w 514"/>
                <a:gd name="T39" fmla="*/ 257 h 514"/>
                <a:gd name="T40" fmla="*/ 0 w 514"/>
                <a:gd name="T41" fmla="*/ 257 h 514"/>
                <a:gd name="T42" fmla="*/ 3 w 514"/>
                <a:gd name="T43" fmla="*/ 219 h 514"/>
                <a:gd name="T44" fmla="*/ 49 w 514"/>
                <a:gd name="T45" fmla="*/ 219 h 514"/>
                <a:gd name="T46" fmla="*/ 83 w 514"/>
                <a:gd name="T47" fmla="*/ 185 h 514"/>
                <a:gd name="T48" fmla="*/ 65 w 514"/>
                <a:gd name="T49" fmla="*/ 113 h 514"/>
                <a:gd name="T50" fmla="*/ 51 w 514"/>
                <a:gd name="T51" fmla="*/ 104 h 514"/>
                <a:gd name="T52" fmla="*/ 75 w 514"/>
                <a:gd name="T53" fmla="*/ 75 h 514"/>
                <a:gd name="T54" fmla="*/ 75 w 514"/>
                <a:gd name="T55" fmla="*/ 75 h 514"/>
                <a:gd name="T56" fmla="*/ 104 w 514"/>
                <a:gd name="T57" fmla="*/ 50 h 514"/>
                <a:gd name="T58" fmla="*/ 137 w 514"/>
                <a:gd name="T59" fmla="*/ 82 h 514"/>
                <a:gd name="T60" fmla="*/ 149 w 514"/>
                <a:gd name="T61" fmla="*/ 86 h 514"/>
                <a:gd name="T62" fmla="*/ 185 w 514"/>
                <a:gd name="T63" fmla="*/ 82 h 514"/>
                <a:gd name="T64" fmla="*/ 185 w 514"/>
                <a:gd name="T65" fmla="*/ 82 h 514"/>
                <a:gd name="T66" fmla="*/ 223 w 514"/>
                <a:gd name="T67" fmla="*/ 19 h 514"/>
                <a:gd name="T68" fmla="*/ 222 w 514"/>
                <a:gd name="T69" fmla="*/ 13 h 514"/>
                <a:gd name="T70" fmla="*/ 220 w 514"/>
                <a:gd name="T71" fmla="*/ 2 h 514"/>
                <a:gd name="T72" fmla="*/ 257 w 514"/>
                <a:gd name="T73" fmla="*/ 0 h 514"/>
                <a:gd name="T74" fmla="*/ 257 w 514"/>
                <a:gd name="T75" fmla="*/ 0 h 514"/>
                <a:gd name="T76" fmla="*/ 295 w 514"/>
                <a:gd name="T77" fmla="*/ 2 h 514"/>
                <a:gd name="T78" fmla="*/ 296 w 514"/>
                <a:gd name="T79" fmla="*/ 48 h 514"/>
                <a:gd name="T80" fmla="*/ 330 w 514"/>
                <a:gd name="T81" fmla="*/ 82 h 514"/>
                <a:gd name="T82" fmla="*/ 378 w 514"/>
                <a:gd name="T83" fmla="*/ 82 h 514"/>
                <a:gd name="T84" fmla="*/ 378 w 514"/>
                <a:gd name="T85" fmla="*/ 82 h 514"/>
                <a:gd name="T86" fmla="*/ 401 w 514"/>
                <a:gd name="T87" fmla="*/ 65 h 514"/>
                <a:gd name="T88" fmla="*/ 411 w 514"/>
                <a:gd name="T89" fmla="*/ 50 h 514"/>
                <a:gd name="T90" fmla="*/ 439 w 514"/>
                <a:gd name="T91" fmla="*/ 75 h 514"/>
                <a:gd name="T92" fmla="*/ 439 w 514"/>
                <a:gd name="T93" fmla="*/ 75 h 514"/>
                <a:gd name="T94" fmla="*/ 464 w 514"/>
                <a:gd name="T95" fmla="*/ 104 h 514"/>
                <a:gd name="T96" fmla="*/ 432 w 514"/>
                <a:gd name="T97" fmla="*/ 137 h 514"/>
                <a:gd name="T98" fmla="*/ 432 w 514"/>
                <a:gd name="T99" fmla="*/ 185 h 514"/>
                <a:gd name="T100" fmla="*/ 495 w 514"/>
                <a:gd name="T101" fmla="*/ 223 h 514"/>
                <a:gd name="T102" fmla="*/ 512 w 514"/>
                <a:gd name="T103" fmla="*/ 219 h 514"/>
                <a:gd name="T104" fmla="*/ 514 w 514"/>
                <a:gd name="T105" fmla="*/ 257 h 514"/>
                <a:gd name="T106" fmla="*/ 514 w 514"/>
                <a:gd name="T107" fmla="*/ 257 h 514"/>
                <a:gd name="T108" fmla="*/ 512 w 514"/>
                <a:gd name="T109" fmla="*/ 294 h 514"/>
                <a:gd name="T110" fmla="*/ 466 w 514"/>
                <a:gd name="T111" fmla="*/ 295 h 514"/>
                <a:gd name="T112" fmla="*/ 432 w 514"/>
                <a:gd name="T113" fmla="*/ 329 h 514"/>
                <a:gd name="T114" fmla="*/ 449 w 514"/>
                <a:gd name="T115" fmla="*/ 401 h 514"/>
                <a:gd name="T116" fmla="*/ 464 w 514"/>
                <a:gd name="T117" fmla="*/ 410 h 514"/>
                <a:gd name="T118" fmla="*/ 439 w 514"/>
                <a:gd name="T119" fmla="*/ 439 h 514"/>
                <a:gd name="T120" fmla="*/ 439 w 514"/>
                <a:gd name="T121" fmla="*/ 439 h 514"/>
                <a:gd name="T122" fmla="*/ 411 w 514"/>
                <a:gd name="T123" fmla="*/ 463 h 514"/>
                <a:gd name="T124" fmla="*/ 378 w 514"/>
                <a:gd name="T125" fmla="*/ 432 h 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14" h="514">
                  <a:moveTo>
                    <a:pt x="378" y="432"/>
                  </a:moveTo>
                  <a:cubicBezTo>
                    <a:pt x="362" y="425"/>
                    <a:pt x="345" y="425"/>
                    <a:pt x="330" y="432"/>
                  </a:cubicBezTo>
                  <a:cubicBezTo>
                    <a:pt x="304" y="442"/>
                    <a:pt x="289" y="467"/>
                    <a:pt x="291" y="494"/>
                  </a:cubicBezTo>
                  <a:cubicBezTo>
                    <a:pt x="292" y="500"/>
                    <a:pt x="293" y="506"/>
                    <a:pt x="295" y="511"/>
                  </a:cubicBezTo>
                  <a:cubicBezTo>
                    <a:pt x="282" y="513"/>
                    <a:pt x="270" y="514"/>
                    <a:pt x="257" y="514"/>
                  </a:cubicBezTo>
                  <a:cubicBezTo>
                    <a:pt x="257" y="514"/>
                    <a:pt x="257" y="514"/>
                    <a:pt x="257" y="514"/>
                  </a:cubicBezTo>
                  <a:cubicBezTo>
                    <a:pt x="245" y="514"/>
                    <a:pt x="232" y="513"/>
                    <a:pt x="220" y="511"/>
                  </a:cubicBezTo>
                  <a:cubicBezTo>
                    <a:pt x="225" y="496"/>
                    <a:pt x="225" y="480"/>
                    <a:pt x="219" y="465"/>
                  </a:cubicBezTo>
                  <a:cubicBezTo>
                    <a:pt x="212" y="450"/>
                    <a:pt x="200" y="438"/>
                    <a:pt x="185" y="432"/>
                  </a:cubicBezTo>
                  <a:cubicBezTo>
                    <a:pt x="169" y="425"/>
                    <a:pt x="152" y="425"/>
                    <a:pt x="137" y="432"/>
                  </a:cubicBezTo>
                  <a:cubicBezTo>
                    <a:pt x="128" y="435"/>
                    <a:pt x="120" y="441"/>
                    <a:pt x="113" y="449"/>
                  </a:cubicBezTo>
                  <a:cubicBezTo>
                    <a:pt x="109" y="453"/>
                    <a:pt x="106" y="458"/>
                    <a:pt x="104" y="463"/>
                  </a:cubicBezTo>
                  <a:cubicBezTo>
                    <a:pt x="94" y="456"/>
                    <a:pt x="84" y="448"/>
                    <a:pt x="75" y="439"/>
                  </a:cubicBezTo>
                  <a:cubicBezTo>
                    <a:pt x="75" y="439"/>
                    <a:pt x="75" y="439"/>
                    <a:pt x="75" y="439"/>
                  </a:cubicBezTo>
                  <a:cubicBezTo>
                    <a:pt x="66" y="430"/>
                    <a:pt x="58" y="420"/>
                    <a:pt x="51" y="410"/>
                  </a:cubicBezTo>
                  <a:cubicBezTo>
                    <a:pt x="65" y="404"/>
                    <a:pt x="76" y="392"/>
                    <a:pt x="83" y="377"/>
                  </a:cubicBezTo>
                  <a:cubicBezTo>
                    <a:pt x="89" y="362"/>
                    <a:pt x="89" y="345"/>
                    <a:pt x="83" y="329"/>
                  </a:cubicBezTo>
                  <a:cubicBezTo>
                    <a:pt x="72" y="304"/>
                    <a:pt x="47" y="289"/>
                    <a:pt x="20" y="291"/>
                  </a:cubicBezTo>
                  <a:cubicBezTo>
                    <a:pt x="14" y="291"/>
                    <a:pt x="8" y="292"/>
                    <a:pt x="3" y="294"/>
                  </a:cubicBezTo>
                  <a:cubicBezTo>
                    <a:pt x="1" y="282"/>
                    <a:pt x="0" y="270"/>
                    <a:pt x="0" y="257"/>
                  </a:cubicBezTo>
                  <a:cubicBezTo>
                    <a:pt x="0" y="257"/>
                    <a:pt x="0" y="257"/>
                    <a:pt x="0" y="257"/>
                  </a:cubicBezTo>
                  <a:cubicBezTo>
                    <a:pt x="0" y="244"/>
                    <a:pt x="1" y="232"/>
                    <a:pt x="3" y="219"/>
                  </a:cubicBezTo>
                  <a:cubicBezTo>
                    <a:pt x="18" y="225"/>
                    <a:pt x="34" y="225"/>
                    <a:pt x="49" y="219"/>
                  </a:cubicBezTo>
                  <a:cubicBezTo>
                    <a:pt x="64" y="212"/>
                    <a:pt x="76" y="200"/>
                    <a:pt x="83" y="185"/>
                  </a:cubicBezTo>
                  <a:cubicBezTo>
                    <a:pt x="93" y="159"/>
                    <a:pt x="86" y="131"/>
                    <a:pt x="65" y="113"/>
                  </a:cubicBezTo>
                  <a:cubicBezTo>
                    <a:pt x="61" y="109"/>
                    <a:pt x="56" y="106"/>
                    <a:pt x="51" y="104"/>
                  </a:cubicBezTo>
                  <a:cubicBezTo>
                    <a:pt x="58" y="93"/>
                    <a:pt x="66" y="84"/>
                    <a:pt x="75" y="75"/>
                  </a:cubicBezTo>
                  <a:cubicBezTo>
                    <a:pt x="75" y="75"/>
                    <a:pt x="75" y="75"/>
                    <a:pt x="75" y="75"/>
                  </a:cubicBezTo>
                  <a:cubicBezTo>
                    <a:pt x="84" y="66"/>
                    <a:pt x="94" y="58"/>
                    <a:pt x="104" y="50"/>
                  </a:cubicBezTo>
                  <a:cubicBezTo>
                    <a:pt x="110" y="65"/>
                    <a:pt x="122" y="76"/>
                    <a:pt x="137" y="82"/>
                  </a:cubicBezTo>
                  <a:cubicBezTo>
                    <a:pt x="141" y="84"/>
                    <a:pt x="145" y="85"/>
                    <a:pt x="149" y="86"/>
                  </a:cubicBezTo>
                  <a:cubicBezTo>
                    <a:pt x="161" y="88"/>
                    <a:pt x="173" y="87"/>
                    <a:pt x="185" y="82"/>
                  </a:cubicBezTo>
                  <a:cubicBezTo>
                    <a:pt x="185" y="82"/>
                    <a:pt x="185" y="82"/>
                    <a:pt x="185" y="82"/>
                  </a:cubicBezTo>
                  <a:cubicBezTo>
                    <a:pt x="210" y="72"/>
                    <a:pt x="226" y="47"/>
                    <a:pt x="223" y="19"/>
                  </a:cubicBezTo>
                  <a:cubicBezTo>
                    <a:pt x="223" y="17"/>
                    <a:pt x="223" y="15"/>
                    <a:pt x="222" y="13"/>
                  </a:cubicBezTo>
                  <a:cubicBezTo>
                    <a:pt x="222" y="9"/>
                    <a:pt x="221" y="6"/>
                    <a:pt x="220" y="2"/>
                  </a:cubicBezTo>
                  <a:cubicBezTo>
                    <a:pt x="232" y="1"/>
                    <a:pt x="245" y="0"/>
                    <a:pt x="257" y="0"/>
                  </a:cubicBezTo>
                  <a:cubicBezTo>
                    <a:pt x="257" y="0"/>
                    <a:pt x="257" y="0"/>
                    <a:pt x="257" y="0"/>
                  </a:cubicBezTo>
                  <a:cubicBezTo>
                    <a:pt x="270" y="0"/>
                    <a:pt x="282" y="1"/>
                    <a:pt x="295" y="2"/>
                  </a:cubicBezTo>
                  <a:cubicBezTo>
                    <a:pt x="289" y="17"/>
                    <a:pt x="289" y="34"/>
                    <a:pt x="296" y="48"/>
                  </a:cubicBezTo>
                  <a:cubicBezTo>
                    <a:pt x="302" y="64"/>
                    <a:pt x="314" y="76"/>
                    <a:pt x="330" y="82"/>
                  </a:cubicBezTo>
                  <a:cubicBezTo>
                    <a:pt x="345" y="89"/>
                    <a:pt x="362" y="89"/>
                    <a:pt x="378" y="82"/>
                  </a:cubicBezTo>
                  <a:cubicBezTo>
                    <a:pt x="378" y="82"/>
                    <a:pt x="378" y="82"/>
                    <a:pt x="378" y="82"/>
                  </a:cubicBezTo>
                  <a:cubicBezTo>
                    <a:pt x="387" y="79"/>
                    <a:pt x="395" y="73"/>
                    <a:pt x="401" y="65"/>
                  </a:cubicBezTo>
                  <a:cubicBezTo>
                    <a:pt x="405" y="61"/>
                    <a:pt x="408" y="56"/>
                    <a:pt x="411" y="50"/>
                  </a:cubicBezTo>
                  <a:cubicBezTo>
                    <a:pt x="421" y="58"/>
                    <a:pt x="430" y="66"/>
                    <a:pt x="439" y="75"/>
                  </a:cubicBezTo>
                  <a:cubicBezTo>
                    <a:pt x="439" y="75"/>
                    <a:pt x="439" y="75"/>
                    <a:pt x="439" y="75"/>
                  </a:cubicBezTo>
                  <a:cubicBezTo>
                    <a:pt x="448" y="84"/>
                    <a:pt x="456" y="93"/>
                    <a:pt x="464" y="104"/>
                  </a:cubicBezTo>
                  <a:cubicBezTo>
                    <a:pt x="449" y="110"/>
                    <a:pt x="438" y="122"/>
                    <a:pt x="432" y="137"/>
                  </a:cubicBezTo>
                  <a:cubicBezTo>
                    <a:pt x="425" y="152"/>
                    <a:pt x="425" y="169"/>
                    <a:pt x="432" y="185"/>
                  </a:cubicBezTo>
                  <a:cubicBezTo>
                    <a:pt x="442" y="210"/>
                    <a:pt x="468" y="225"/>
                    <a:pt x="495" y="223"/>
                  </a:cubicBezTo>
                  <a:cubicBezTo>
                    <a:pt x="501" y="223"/>
                    <a:pt x="506" y="221"/>
                    <a:pt x="512" y="219"/>
                  </a:cubicBezTo>
                  <a:cubicBezTo>
                    <a:pt x="514" y="232"/>
                    <a:pt x="514" y="244"/>
                    <a:pt x="514" y="257"/>
                  </a:cubicBezTo>
                  <a:cubicBezTo>
                    <a:pt x="514" y="257"/>
                    <a:pt x="514" y="257"/>
                    <a:pt x="514" y="257"/>
                  </a:cubicBezTo>
                  <a:cubicBezTo>
                    <a:pt x="514" y="270"/>
                    <a:pt x="514" y="282"/>
                    <a:pt x="512" y="294"/>
                  </a:cubicBezTo>
                  <a:cubicBezTo>
                    <a:pt x="497" y="289"/>
                    <a:pt x="481" y="289"/>
                    <a:pt x="466" y="295"/>
                  </a:cubicBezTo>
                  <a:cubicBezTo>
                    <a:pt x="450" y="302"/>
                    <a:pt x="438" y="314"/>
                    <a:pt x="432" y="329"/>
                  </a:cubicBezTo>
                  <a:cubicBezTo>
                    <a:pt x="421" y="354"/>
                    <a:pt x="428" y="383"/>
                    <a:pt x="449" y="401"/>
                  </a:cubicBezTo>
                  <a:cubicBezTo>
                    <a:pt x="454" y="405"/>
                    <a:pt x="458" y="408"/>
                    <a:pt x="464" y="410"/>
                  </a:cubicBezTo>
                  <a:cubicBezTo>
                    <a:pt x="456" y="420"/>
                    <a:pt x="448" y="430"/>
                    <a:pt x="439" y="439"/>
                  </a:cubicBezTo>
                  <a:cubicBezTo>
                    <a:pt x="439" y="439"/>
                    <a:pt x="439" y="439"/>
                    <a:pt x="439" y="439"/>
                  </a:cubicBezTo>
                  <a:cubicBezTo>
                    <a:pt x="430" y="448"/>
                    <a:pt x="421" y="456"/>
                    <a:pt x="411" y="463"/>
                  </a:cubicBezTo>
                  <a:cubicBezTo>
                    <a:pt x="404" y="449"/>
                    <a:pt x="392" y="438"/>
                    <a:pt x="378" y="432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/>
          </p:spPr>
          <p:txBody>
            <a:bodyPr vert="horz" wrap="square" lIns="68577" tIns="34288" rIns="68577" bIns="34288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cs typeface="+mn-ea"/>
                <a:sym typeface="+mn-lt"/>
              </a:endParaRPr>
            </a:p>
          </p:txBody>
        </p:sp>
        <p:sp>
          <p:nvSpPr>
            <p:cNvPr id="22" name="Text Placeholder 2"/>
            <p:cNvSpPr txBox="1">
              <a:spLocks/>
            </p:cNvSpPr>
            <p:nvPr/>
          </p:nvSpPr>
          <p:spPr>
            <a:xfrm>
              <a:off x="5674397" y="3777472"/>
              <a:ext cx="854486" cy="261780"/>
            </a:xfrm>
            <a:prstGeom prst="rect">
              <a:avLst/>
            </a:prstGeom>
            <a:noFill/>
          </p:spPr>
          <p:txBody>
            <a:bodyPr vert="horz" lIns="91435" tIns="45718" rIns="91435" bIns="45718" rtlCol="0" anchor="ctr">
              <a:noAutofit/>
            </a:bodyPr>
            <a:lstStyle>
              <a:defPPr>
                <a:defRPr lang="en-US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799" b="1" dirty="0">
                  <a:solidFill>
                    <a:schemeClr val="bg1"/>
                  </a:solidFill>
                  <a:cs typeface="+mn-ea"/>
                  <a:sym typeface="+mn-lt"/>
                </a:rPr>
                <a:t>SW</a:t>
              </a:r>
            </a:p>
            <a:p>
              <a:r>
                <a:rPr lang="en-US" sz="1799" b="1" dirty="0">
                  <a:solidFill>
                    <a:schemeClr val="bg1"/>
                  </a:solidFill>
                  <a:cs typeface="+mn-ea"/>
                  <a:sym typeface="+mn-lt"/>
                </a:rPr>
                <a:t>OT</a:t>
              </a:r>
            </a:p>
          </p:txBody>
        </p:sp>
      </p:grpSp>
      <p:sp>
        <p:nvSpPr>
          <p:cNvPr id="23" name="Shape 4159"/>
          <p:cNvSpPr/>
          <p:nvPr/>
        </p:nvSpPr>
        <p:spPr>
          <a:xfrm rot="19381099" flipH="1">
            <a:off x="3920467" y="4091848"/>
            <a:ext cx="779611" cy="7388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chemeClr val="tx1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>
              <a:cs typeface="+mn-ea"/>
              <a:sym typeface="+mn-lt"/>
            </a:endParaRPr>
          </a:p>
        </p:txBody>
      </p:sp>
      <p:sp>
        <p:nvSpPr>
          <p:cNvPr id="24" name="Shape 4159"/>
          <p:cNvSpPr/>
          <p:nvPr/>
        </p:nvSpPr>
        <p:spPr>
          <a:xfrm rot="2218901">
            <a:off x="7482060" y="2248522"/>
            <a:ext cx="779611" cy="7388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chemeClr val="tx1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>
              <a:cs typeface="+mn-ea"/>
              <a:sym typeface="+mn-lt"/>
            </a:endParaRPr>
          </a:p>
        </p:txBody>
      </p:sp>
      <p:sp>
        <p:nvSpPr>
          <p:cNvPr id="25" name="Shape 4159"/>
          <p:cNvSpPr/>
          <p:nvPr/>
        </p:nvSpPr>
        <p:spPr>
          <a:xfrm rot="2218901">
            <a:off x="7482061" y="4083760"/>
            <a:ext cx="779611" cy="7388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chemeClr val="tx1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>
              <a:cs typeface="+mn-ea"/>
              <a:sym typeface="+mn-lt"/>
            </a:endParaRPr>
          </a:p>
        </p:txBody>
      </p:sp>
      <p:grpSp>
        <p:nvGrpSpPr>
          <p:cNvPr id="26" name="Group 106"/>
          <p:cNvGrpSpPr/>
          <p:nvPr/>
        </p:nvGrpSpPr>
        <p:grpSpPr>
          <a:xfrm>
            <a:off x="1080229" y="2280149"/>
            <a:ext cx="2757788" cy="1447250"/>
            <a:chOff x="1376305" y="2280086"/>
            <a:chExt cx="2757940" cy="1447330"/>
          </a:xfrm>
        </p:grpSpPr>
        <p:grpSp>
          <p:nvGrpSpPr>
            <p:cNvPr id="27" name="Group 107"/>
            <p:cNvGrpSpPr/>
            <p:nvPr/>
          </p:nvGrpSpPr>
          <p:grpSpPr>
            <a:xfrm>
              <a:off x="1376305" y="2280086"/>
              <a:ext cx="2427694" cy="1447330"/>
              <a:chOff x="1494367" y="2220559"/>
              <a:chExt cx="2427694" cy="1447330"/>
            </a:xfrm>
          </p:grpSpPr>
          <p:sp>
            <p:nvSpPr>
              <p:cNvPr id="31" name="Text Placeholder 2"/>
              <p:cNvSpPr txBox="1">
                <a:spLocks/>
              </p:cNvSpPr>
              <p:nvPr/>
            </p:nvSpPr>
            <p:spPr>
              <a:xfrm>
                <a:off x="1908601" y="2220559"/>
                <a:ext cx="2013460" cy="261780"/>
              </a:xfrm>
              <a:prstGeom prst="rect">
                <a:avLst/>
              </a:prstGeom>
              <a:noFill/>
            </p:spPr>
            <p:txBody>
              <a:bodyPr vert="horz" lIns="91435" tIns="45718" rIns="91435" bIns="45718" rtlCol="0" anchor="ctr">
                <a:noAutofit/>
              </a:bodyPr>
              <a:lstStyle>
                <a:defPPr>
                  <a:defRPr lang="en-US"/>
                </a:defPPr>
                <a:lvl1pPr marL="0" algn="ctr" defTabSz="914400" rtl="0" eaLnBrk="1" latinLnBrk="0" hangingPunct="1">
                  <a:defRPr sz="12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/>
                <a:r>
                  <a:rPr lang="zh-CN" altLang="en-US" sz="1599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rPr>
                  <a:t>替换文字</a:t>
                </a:r>
                <a:endParaRPr lang="en-US" sz="1599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2" name="TextBox 112"/>
              <p:cNvSpPr txBox="1"/>
              <p:nvPr/>
            </p:nvSpPr>
            <p:spPr>
              <a:xfrm>
                <a:off x="1494367" y="2559832"/>
                <a:ext cx="2324283" cy="110805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>
                  <a:lnSpc>
                    <a:spcPct val="150000"/>
                  </a:lnSpc>
                </a:pPr>
                <a:r>
                  <a:rPr lang="zh-CN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rPr>
                  <a:t>请替换文字内容，修改文字内容，也可以直接复制你的内容到此。请替换文字内容，修改文字内容，也可以直接复制你的内容到此。</a:t>
                </a:r>
                <a:endPara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28" name="Group 108"/>
            <p:cNvGrpSpPr/>
            <p:nvPr/>
          </p:nvGrpSpPr>
          <p:grpSpPr>
            <a:xfrm>
              <a:off x="3856598" y="2619359"/>
              <a:ext cx="277647" cy="276819"/>
              <a:chOff x="2138511" y="2464802"/>
              <a:chExt cx="354012" cy="352956"/>
            </a:xfrm>
            <a:solidFill>
              <a:schemeClr val="accent4"/>
            </a:solidFill>
          </p:grpSpPr>
          <p:sp>
            <p:nvSpPr>
              <p:cNvPr id="29" name="Oval 109"/>
              <p:cNvSpPr>
                <a:spLocks noChangeArrowheads="1"/>
              </p:cNvSpPr>
              <p:nvPr/>
            </p:nvSpPr>
            <p:spPr bwMode="auto">
              <a:xfrm>
                <a:off x="2229830" y="2555417"/>
                <a:ext cx="171376" cy="171727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accent1"/>
                </a:solidFill>
              </a:ln>
              <a:extLst/>
            </p:spPr>
            <p:txBody>
              <a:bodyPr vert="horz" wrap="square" lIns="91435" tIns="45718" rIns="91435" bIns="4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707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0" name="Freeform 110"/>
              <p:cNvSpPr>
                <a:spLocks noEditPoints="1"/>
              </p:cNvSpPr>
              <p:nvPr/>
            </p:nvSpPr>
            <p:spPr bwMode="auto">
              <a:xfrm>
                <a:off x="2138511" y="2464802"/>
                <a:ext cx="354012" cy="352956"/>
              </a:xfrm>
              <a:custGeom>
                <a:avLst/>
                <a:gdLst>
                  <a:gd name="T0" fmla="*/ 212 w 423"/>
                  <a:gd name="T1" fmla="*/ 0 h 424"/>
                  <a:gd name="T2" fmla="*/ 0 w 423"/>
                  <a:gd name="T3" fmla="*/ 212 h 424"/>
                  <a:gd name="T4" fmla="*/ 212 w 423"/>
                  <a:gd name="T5" fmla="*/ 424 h 424"/>
                  <a:gd name="T6" fmla="*/ 423 w 423"/>
                  <a:gd name="T7" fmla="*/ 212 h 424"/>
                  <a:gd name="T8" fmla="*/ 212 w 423"/>
                  <a:gd name="T9" fmla="*/ 0 h 424"/>
                  <a:gd name="T10" fmla="*/ 212 w 423"/>
                  <a:gd name="T11" fmla="*/ 386 h 424"/>
                  <a:gd name="T12" fmla="*/ 38 w 423"/>
                  <a:gd name="T13" fmla="*/ 212 h 424"/>
                  <a:gd name="T14" fmla="*/ 212 w 423"/>
                  <a:gd name="T15" fmla="*/ 38 h 424"/>
                  <a:gd name="T16" fmla="*/ 386 w 423"/>
                  <a:gd name="T17" fmla="*/ 212 h 424"/>
                  <a:gd name="T18" fmla="*/ 212 w 423"/>
                  <a:gd name="T19" fmla="*/ 386 h 4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23" h="424">
                    <a:moveTo>
                      <a:pt x="212" y="0"/>
                    </a:moveTo>
                    <a:cubicBezTo>
                      <a:pt x="95" y="0"/>
                      <a:pt x="0" y="95"/>
                      <a:pt x="0" y="212"/>
                    </a:cubicBezTo>
                    <a:cubicBezTo>
                      <a:pt x="0" y="329"/>
                      <a:pt x="95" y="424"/>
                      <a:pt x="212" y="424"/>
                    </a:cubicBezTo>
                    <a:cubicBezTo>
                      <a:pt x="329" y="424"/>
                      <a:pt x="423" y="329"/>
                      <a:pt x="423" y="212"/>
                    </a:cubicBezTo>
                    <a:cubicBezTo>
                      <a:pt x="423" y="95"/>
                      <a:pt x="329" y="0"/>
                      <a:pt x="212" y="0"/>
                    </a:cubicBezTo>
                    <a:close/>
                    <a:moveTo>
                      <a:pt x="212" y="386"/>
                    </a:moveTo>
                    <a:cubicBezTo>
                      <a:pt x="116" y="386"/>
                      <a:pt x="38" y="308"/>
                      <a:pt x="38" y="212"/>
                    </a:cubicBezTo>
                    <a:cubicBezTo>
                      <a:pt x="38" y="116"/>
                      <a:pt x="116" y="38"/>
                      <a:pt x="212" y="38"/>
                    </a:cubicBezTo>
                    <a:cubicBezTo>
                      <a:pt x="308" y="38"/>
                      <a:pt x="386" y="116"/>
                      <a:pt x="386" y="212"/>
                    </a:cubicBezTo>
                    <a:cubicBezTo>
                      <a:pt x="386" y="308"/>
                      <a:pt x="308" y="386"/>
                      <a:pt x="212" y="38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solidFill>
                  <a:schemeClr val="accent1"/>
                </a:solidFill>
              </a:ln>
              <a:extLst/>
            </p:spPr>
            <p:txBody>
              <a:bodyPr vert="horz" wrap="square" lIns="91435" tIns="45718" rIns="91435" bIns="4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707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33" name="Group 113"/>
          <p:cNvGrpSpPr/>
          <p:nvPr/>
        </p:nvGrpSpPr>
        <p:grpSpPr>
          <a:xfrm>
            <a:off x="8367675" y="2280149"/>
            <a:ext cx="2774955" cy="1447250"/>
            <a:chOff x="8022339" y="2280086"/>
            <a:chExt cx="2775107" cy="1447330"/>
          </a:xfrm>
        </p:grpSpPr>
        <p:grpSp>
          <p:nvGrpSpPr>
            <p:cNvPr id="34" name="Group 114"/>
            <p:cNvGrpSpPr/>
            <p:nvPr/>
          </p:nvGrpSpPr>
          <p:grpSpPr>
            <a:xfrm>
              <a:off x="8354106" y="2280086"/>
              <a:ext cx="2443340" cy="1447330"/>
              <a:chOff x="1594279" y="2220559"/>
              <a:chExt cx="2443340" cy="1447330"/>
            </a:xfrm>
          </p:grpSpPr>
          <p:sp>
            <p:nvSpPr>
              <p:cNvPr id="38" name="Text Placeholder 2"/>
              <p:cNvSpPr txBox="1">
                <a:spLocks/>
              </p:cNvSpPr>
              <p:nvPr/>
            </p:nvSpPr>
            <p:spPr>
              <a:xfrm>
                <a:off x="1594279" y="2220559"/>
                <a:ext cx="2013460" cy="261780"/>
              </a:xfrm>
              <a:prstGeom prst="rect">
                <a:avLst/>
              </a:prstGeom>
              <a:noFill/>
            </p:spPr>
            <p:txBody>
              <a:bodyPr vert="horz" lIns="91435" tIns="45718" rIns="91435" bIns="45718" rtlCol="0" anchor="ctr">
                <a:noAutofit/>
              </a:bodyPr>
              <a:lstStyle>
                <a:defPPr>
                  <a:defRPr lang="en-US"/>
                </a:defPPr>
                <a:lvl1pPr marL="0" algn="ctr" defTabSz="914400" rtl="0" eaLnBrk="1" latinLnBrk="0" hangingPunct="1">
                  <a:defRPr sz="12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zh-CN" altLang="en-US" sz="1599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rPr>
                  <a:t>替换文字</a:t>
                </a:r>
                <a:endParaRPr lang="en-US" sz="1599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9" name="TextBox 119"/>
              <p:cNvSpPr txBox="1"/>
              <p:nvPr/>
            </p:nvSpPr>
            <p:spPr>
              <a:xfrm>
                <a:off x="1679271" y="2559832"/>
                <a:ext cx="2358348" cy="110805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rPr>
                  <a:t>请替换文字内容，修改文字内容，也可以直接复制你的内容到此。请替换文字内容，修改文字内容，也可以直接复制你的内容到此。</a:t>
                </a:r>
                <a:endPara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35" name="Group 115"/>
            <p:cNvGrpSpPr/>
            <p:nvPr/>
          </p:nvGrpSpPr>
          <p:grpSpPr>
            <a:xfrm>
              <a:off x="8022339" y="2619359"/>
              <a:ext cx="277647" cy="276819"/>
              <a:chOff x="2138511" y="2464802"/>
              <a:chExt cx="354012" cy="352956"/>
            </a:xfrm>
            <a:solidFill>
              <a:schemeClr val="accent1"/>
            </a:solidFill>
          </p:grpSpPr>
          <p:sp>
            <p:nvSpPr>
              <p:cNvPr id="36" name="Oval 116"/>
              <p:cNvSpPr>
                <a:spLocks noChangeArrowheads="1"/>
              </p:cNvSpPr>
              <p:nvPr/>
            </p:nvSpPr>
            <p:spPr bwMode="auto">
              <a:xfrm>
                <a:off x="2229830" y="2555417"/>
                <a:ext cx="171376" cy="171727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  <a:extLst/>
            </p:spPr>
            <p:txBody>
              <a:bodyPr vert="horz" wrap="square" lIns="91435" tIns="45718" rIns="91435" bIns="4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707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7" name="Freeform 117"/>
              <p:cNvSpPr>
                <a:spLocks noEditPoints="1"/>
              </p:cNvSpPr>
              <p:nvPr/>
            </p:nvSpPr>
            <p:spPr bwMode="auto">
              <a:xfrm>
                <a:off x="2138511" y="2464802"/>
                <a:ext cx="354012" cy="352956"/>
              </a:xfrm>
              <a:custGeom>
                <a:avLst/>
                <a:gdLst>
                  <a:gd name="T0" fmla="*/ 212 w 423"/>
                  <a:gd name="T1" fmla="*/ 0 h 424"/>
                  <a:gd name="T2" fmla="*/ 0 w 423"/>
                  <a:gd name="T3" fmla="*/ 212 h 424"/>
                  <a:gd name="T4" fmla="*/ 212 w 423"/>
                  <a:gd name="T5" fmla="*/ 424 h 424"/>
                  <a:gd name="T6" fmla="*/ 423 w 423"/>
                  <a:gd name="T7" fmla="*/ 212 h 424"/>
                  <a:gd name="T8" fmla="*/ 212 w 423"/>
                  <a:gd name="T9" fmla="*/ 0 h 424"/>
                  <a:gd name="T10" fmla="*/ 212 w 423"/>
                  <a:gd name="T11" fmla="*/ 386 h 424"/>
                  <a:gd name="T12" fmla="*/ 38 w 423"/>
                  <a:gd name="T13" fmla="*/ 212 h 424"/>
                  <a:gd name="T14" fmla="*/ 212 w 423"/>
                  <a:gd name="T15" fmla="*/ 38 h 424"/>
                  <a:gd name="T16" fmla="*/ 386 w 423"/>
                  <a:gd name="T17" fmla="*/ 212 h 424"/>
                  <a:gd name="T18" fmla="*/ 212 w 423"/>
                  <a:gd name="T19" fmla="*/ 386 h 4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23" h="424">
                    <a:moveTo>
                      <a:pt x="212" y="0"/>
                    </a:moveTo>
                    <a:cubicBezTo>
                      <a:pt x="95" y="0"/>
                      <a:pt x="0" y="95"/>
                      <a:pt x="0" y="212"/>
                    </a:cubicBezTo>
                    <a:cubicBezTo>
                      <a:pt x="0" y="329"/>
                      <a:pt x="95" y="424"/>
                      <a:pt x="212" y="424"/>
                    </a:cubicBezTo>
                    <a:cubicBezTo>
                      <a:pt x="329" y="424"/>
                      <a:pt x="423" y="329"/>
                      <a:pt x="423" y="212"/>
                    </a:cubicBezTo>
                    <a:cubicBezTo>
                      <a:pt x="423" y="95"/>
                      <a:pt x="329" y="0"/>
                      <a:pt x="212" y="0"/>
                    </a:cubicBezTo>
                    <a:close/>
                    <a:moveTo>
                      <a:pt x="212" y="386"/>
                    </a:moveTo>
                    <a:cubicBezTo>
                      <a:pt x="116" y="386"/>
                      <a:pt x="38" y="308"/>
                      <a:pt x="38" y="212"/>
                    </a:cubicBezTo>
                    <a:cubicBezTo>
                      <a:pt x="38" y="116"/>
                      <a:pt x="116" y="38"/>
                      <a:pt x="212" y="38"/>
                    </a:cubicBezTo>
                    <a:cubicBezTo>
                      <a:pt x="308" y="38"/>
                      <a:pt x="386" y="116"/>
                      <a:pt x="386" y="212"/>
                    </a:cubicBezTo>
                    <a:cubicBezTo>
                      <a:pt x="386" y="308"/>
                      <a:pt x="308" y="386"/>
                      <a:pt x="212" y="38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solidFill>
                  <a:schemeClr val="accent2"/>
                </a:solidFill>
              </a:ln>
              <a:extLst/>
            </p:spPr>
            <p:txBody>
              <a:bodyPr vert="horz" wrap="square" lIns="91435" tIns="45718" rIns="91435" bIns="4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707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40" name="Group 120"/>
          <p:cNvGrpSpPr/>
          <p:nvPr/>
        </p:nvGrpSpPr>
        <p:grpSpPr>
          <a:xfrm>
            <a:off x="1081724" y="4127790"/>
            <a:ext cx="2757788" cy="1447250"/>
            <a:chOff x="1376305" y="4405782"/>
            <a:chExt cx="2757940" cy="1447330"/>
          </a:xfrm>
        </p:grpSpPr>
        <p:grpSp>
          <p:nvGrpSpPr>
            <p:cNvPr id="41" name="Group 121"/>
            <p:cNvGrpSpPr/>
            <p:nvPr/>
          </p:nvGrpSpPr>
          <p:grpSpPr>
            <a:xfrm>
              <a:off x="1376305" y="4405782"/>
              <a:ext cx="2427694" cy="1447330"/>
              <a:chOff x="1494367" y="2220559"/>
              <a:chExt cx="2427694" cy="1447330"/>
            </a:xfrm>
          </p:grpSpPr>
          <p:sp>
            <p:nvSpPr>
              <p:cNvPr id="45" name="Text Placeholder 2"/>
              <p:cNvSpPr txBox="1">
                <a:spLocks/>
              </p:cNvSpPr>
              <p:nvPr/>
            </p:nvSpPr>
            <p:spPr>
              <a:xfrm>
                <a:off x="1908601" y="2220559"/>
                <a:ext cx="2013460" cy="261780"/>
              </a:xfrm>
              <a:prstGeom prst="rect">
                <a:avLst/>
              </a:prstGeom>
              <a:noFill/>
            </p:spPr>
            <p:txBody>
              <a:bodyPr vert="horz" lIns="91435" tIns="45718" rIns="91435" bIns="45718" rtlCol="0" anchor="ctr">
                <a:noAutofit/>
              </a:bodyPr>
              <a:lstStyle>
                <a:defPPr>
                  <a:defRPr lang="en-US"/>
                </a:defPPr>
                <a:lvl1pPr marL="0" algn="ctr" defTabSz="914400" rtl="0" eaLnBrk="1" latinLnBrk="0" hangingPunct="1">
                  <a:defRPr sz="12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/>
                <a:r>
                  <a:rPr lang="zh-CN" altLang="en-US" sz="1599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rPr>
                  <a:t>替换文字</a:t>
                </a:r>
                <a:endParaRPr lang="en-US" sz="1599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6" name="TextBox 126"/>
              <p:cNvSpPr txBox="1"/>
              <p:nvPr/>
            </p:nvSpPr>
            <p:spPr>
              <a:xfrm>
                <a:off x="1494367" y="2559832"/>
                <a:ext cx="2324283" cy="110805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>
                  <a:lnSpc>
                    <a:spcPct val="150000"/>
                  </a:lnSpc>
                </a:pPr>
                <a:r>
                  <a:rPr lang="zh-CN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rPr>
                  <a:t>请替换文字内容，修改文字内容，也可以直接复制你的内容到此。请替换文字内容，修改文字内容，也可以直接复制你的内容到此。</a:t>
                </a:r>
                <a:endPara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42" name="Group 122"/>
            <p:cNvGrpSpPr/>
            <p:nvPr/>
          </p:nvGrpSpPr>
          <p:grpSpPr>
            <a:xfrm>
              <a:off x="3856598" y="4698375"/>
              <a:ext cx="277647" cy="276819"/>
              <a:chOff x="2138511" y="2464802"/>
              <a:chExt cx="354012" cy="352956"/>
            </a:xfrm>
            <a:solidFill>
              <a:schemeClr val="accent3"/>
            </a:solidFill>
          </p:grpSpPr>
          <p:sp>
            <p:nvSpPr>
              <p:cNvPr id="43" name="Oval 123"/>
              <p:cNvSpPr>
                <a:spLocks noChangeArrowheads="1"/>
              </p:cNvSpPr>
              <p:nvPr/>
            </p:nvSpPr>
            <p:spPr bwMode="auto">
              <a:xfrm>
                <a:off x="2229830" y="2555417"/>
                <a:ext cx="171376" cy="171727"/>
              </a:xfrm>
              <a:prstGeom prst="ellipse">
                <a:avLst/>
              </a:prstGeom>
              <a:solidFill>
                <a:schemeClr val="accent3"/>
              </a:solidFill>
              <a:ln>
                <a:solidFill>
                  <a:schemeClr val="accent3"/>
                </a:solidFill>
              </a:ln>
              <a:extLst/>
            </p:spPr>
            <p:txBody>
              <a:bodyPr vert="horz" wrap="square" lIns="91435" tIns="45718" rIns="91435" bIns="4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707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4" name="Freeform 124"/>
              <p:cNvSpPr>
                <a:spLocks noEditPoints="1"/>
              </p:cNvSpPr>
              <p:nvPr/>
            </p:nvSpPr>
            <p:spPr bwMode="auto">
              <a:xfrm>
                <a:off x="2138511" y="2464802"/>
                <a:ext cx="354012" cy="352956"/>
              </a:xfrm>
              <a:custGeom>
                <a:avLst/>
                <a:gdLst>
                  <a:gd name="T0" fmla="*/ 212 w 423"/>
                  <a:gd name="T1" fmla="*/ 0 h 424"/>
                  <a:gd name="T2" fmla="*/ 0 w 423"/>
                  <a:gd name="T3" fmla="*/ 212 h 424"/>
                  <a:gd name="T4" fmla="*/ 212 w 423"/>
                  <a:gd name="T5" fmla="*/ 424 h 424"/>
                  <a:gd name="T6" fmla="*/ 423 w 423"/>
                  <a:gd name="T7" fmla="*/ 212 h 424"/>
                  <a:gd name="T8" fmla="*/ 212 w 423"/>
                  <a:gd name="T9" fmla="*/ 0 h 424"/>
                  <a:gd name="T10" fmla="*/ 212 w 423"/>
                  <a:gd name="T11" fmla="*/ 386 h 424"/>
                  <a:gd name="T12" fmla="*/ 38 w 423"/>
                  <a:gd name="T13" fmla="*/ 212 h 424"/>
                  <a:gd name="T14" fmla="*/ 212 w 423"/>
                  <a:gd name="T15" fmla="*/ 38 h 424"/>
                  <a:gd name="T16" fmla="*/ 386 w 423"/>
                  <a:gd name="T17" fmla="*/ 212 h 424"/>
                  <a:gd name="T18" fmla="*/ 212 w 423"/>
                  <a:gd name="T19" fmla="*/ 386 h 4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23" h="424">
                    <a:moveTo>
                      <a:pt x="212" y="0"/>
                    </a:moveTo>
                    <a:cubicBezTo>
                      <a:pt x="95" y="0"/>
                      <a:pt x="0" y="95"/>
                      <a:pt x="0" y="212"/>
                    </a:cubicBezTo>
                    <a:cubicBezTo>
                      <a:pt x="0" y="329"/>
                      <a:pt x="95" y="424"/>
                      <a:pt x="212" y="424"/>
                    </a:cubicBezTo>
                    <a:cubicBezTo>
                      <a:pt x="329" y="424"/>
                      <a:pt x="423" y="329"/>
                      <a:pt x="423" y="212"/>
                    </a:cubicBezTo>
                    <a:cubicBezTo>
                      <a:pt x="423" y="95"/>
                      <a:pt x="329" y="0"/>
                      <a:pt x="212" y="0"/>
                    </a:cubicBezTo>
                    <a:close/>
                    <a:moveTo>
                      <a:pt x="212" y="386"/>
                    </a:moveTo>
                    <a:cubicBezTo>
                      <a:pt x="116" y="386"/>
                      <a:pt x="38" y="308"/>
                      <a:pt x="38" y="212"/>
                    </a:cubicBezTo>
                    <a:cubicBezTo>
                      <a:pt x="38" y="116"/>
                      <a:pt x="116" y="38"/>
                      <a:pt x="212" y="38"/>
                    </a:cubicBezTo>
                    <a:cubicBezTo>
                      <a:pt x="308" y="38"/>
                      <a:pt x="386" y="116"/>
                      <a:pt x="386" y="212"/>
                    </a:cubicBezTo>
                    <a:cubicBezTo>
                      <a:pt x="386" y="308"/>
                      <a:pt x="308" y="386"/>
                      <a:pt x="212" y="38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solidFill>
                  <a:schemeClr val="accent3"/>
                </a:solidFill>
              </a:ln>
              <a:extLst/>
            </p:spPr>
            <p:txBody>
              <a:bodyPr vert="horz" wrap="square" lIns="91435" tIns="45718" rIns="91435" bIns="4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707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47" name="Group 127"/>
          <p:cNvGrpSpPr/>
          <p:nvPr/>
        </p:nvGrpSpPr>
        <p:grpSpPr>
          <a:xfrm>
            <a:off x="8292212" y="4174896"/>
            <a:ext cx="2850418" cy="1447250"/>
            <a:chOff x="8022339" y="4407570"/>
            <a:chExt cx="2850574" cy="1447330"/>
          </a:xfrm>
        </p:grpSpPr>
        <p:grpSp>
          <p:nvGrpSpPr>
            <p:cNvPr id="48" name="Group 128"/>
            <p:cNvGrpSpPr/>
            <p:nvPr/>
          </p:nvGrpSpPr>
          <p:grpSpPr>
            <a:xfrm>
              <a:off x="8429573" y="4407570"/>
              <a:ext cx="2443340" cy="1447330"/>
              <a:chOff x="1594279" y="2220559"/>
              <a:chExt cx="2443340" cy="1447330"/>
            </a:xfrm>
          </p:grpSpPr>
          <p:sp>
            <p:nvSpPr>
              <p:cNvPr id="52" name="Text Placeholder 2"/>
              <p:cNvSpPr txBox="1">
                <a:spLocks/>
              </p:cNvSpPr>
              <p:nvPr/>
            </p:nvSpPr>
            <p:spPr>
              <a:xfrm>
                <a:off x="1594279" y="2220559"/>
                <a:ext cx="2013460" cy="261780"/>
              </a:xfrm>
              <a:prstGeom prst="rect">
                <a:avLst/>
              </a:prstGeom>
              <a:noFill/>
            </p:spPr>
            <p:txBody>
              <a:bodyPr vert="horz" lIns="91435" tIns="45718" rIns="91435" bIns="45718" rtlCol="0" anchor="ctr">
                <a:noAutofit/>
              </a:bodyPr>
              <a:lstStyle>
                <a:defPPr>
                  <a:defRPr lang="en-US"/>
                </a:defPPr>
                <a:lvl1pPr marL="0" algn="ctr" defTabSz="914400" rtl="0" eaLnBrk="1" latinLnBrk="0" hangingPunct="1">
                  <a:defRPr sz="12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zh-CN" altLang="en-US" sz="1599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rPr>
                  <a:t>替换文字</a:t>
                </a:r>
                <a:endParaRPr lang="en-US" sz="1599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53" name="TextBox 133"/>
              <p:cNvSpPr txBox="1"/>
              <p:nvPr/>
            </p:nvSpPr>
            <p:spPr>
              <a:xfrm>
                <a:off x="1679271" y="2559832"/>
                <a:ext cx="2358348" cy="110805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rPr>
                  <a:t>请替换文字内容，修改文字内容，也可以直接复制你的内容到此。请替换文字内容，修改文字内容，也可以直接复制你的内容到此。</a:t>
                </a:r>
                <a:endPara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49" name="Group 129"/>
            <p:cNvGrpSpPr/>
            <p:nvPr/>
          </p:nvGrpSpPr>
          <p:grpSpPr>
            <a:xfrm>
              <a:off x="8022339" y="4698375"/>
              <a:ext cx="277647" cy="276819"/>
              <a:chOff x="2138511" y="2464802"/>
              <a:chExt cx="354012" cy="352956"/>
            </a:xfrm>
            <a:solidFill>
              <a:schemeClr val="accent2"/>
            </a:solidFill>
          </p:grpSpPr>
          <p:sp>
            <p:nvSpPr>
              <p:cNvPr id="50" name="Oval 130"/>
              <p:cNvSpPr>
                <a:spLocks noChangeArrowheads="1"/>
              </p:cNvSpPr>
              <p:nvPr/>
            </p:nvSpPr>
            <p:spPr bwMode="auto">
              <a:xfrm>
                <a:off x="2229830" y="2555417"/>
                <a:ext cx="171376" cy="171727"/>
              </a:xfrm>
              <a:prstGeom prst="ellipse">
                <a:avLst/>
              </a:prstGeom>
              <a:solidFill>
                <a:schemeClr val="accent4"/>
              </a:solidFill>
              <a:ln>
                <a:solidFill>
                  <a:schemeClr val="accent4"/>
                </a:solidFill>
              </a:ln>
              <a:extLst/>
            </p:spPr>
            <p:txBody>
              <a:bodyPr vert="horz" wrap="square" lIns="91435" tIns="45718" rIns="91435" bIns="4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707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51" name="Freeform 131"/>
              <p:cNvSpPr>
                <a:spLocks noEditPoints="1"/>
              </p:cNvSpPr>
              <p:nvPr/>
            </p:nvSpPr>
            <p:spPr bwMode="auto">
              <a:xfrm>
                <a:off x="2138511" y="2464802"/>
                <a:ext cx="354012" cy="352956"/>
              </a:xfrm>
              <a:custGeom>
                <a:avLst/>
                <a:gdLst>
                  <a:gd name="T0" fmla="*/ 212 w 423"/>
                  <a:gd name="T1" fmla="*/ 0 h 424"/>
                  <a:gd name="T2" fmla="*/ 0 w 423"/>
                  <a:gd name="T3" fmla="*/ 212 h 424"/>
                  <a:gd name="T4" fmla="*/ 212 w 423"/>
                  <a:gd name="T5" fmla="*/ 424 h 424"/>
                  <a:gd name="T6" fmla="*/ 423 w 423"/>
                  <a:gd name="T7" fmla="*/ 212 h 424"/>
                  <a:gd name="T8" fmla="*/ 212 w 423"/>
                  <a:gd name="T9" fmla="*/ 0 h 424"/>
                  <a:gd name="T10" fmla="*/ 212 w 423"/>
                  <a:gd name="T11" fmla="*/ 386 h 424"/>
                  <a:gd name="T12" fmla="*/ 38 w 423"/>
                  <a:gd name="T13" fmla="*/ 212 h 424"/>
                  <a:gd name="T14" fmla="*/ 212 w 423"/>
                  <a:gd name="T15" fmla="*/ 38 h 424"/>
                  <a:gd name="T16" fmla="*/ 386 w 423"/>
                  <a:gd name="T17" fmla="*/ 212 h 424"/>
                  <a:gd name="T18" fmla="*/ 212 w 423"/>
                  <a:gd name="T19" fmla="*/ 386 h 4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23" h="424">
                    <a:moveTo>
                      <a:pt x="212" y="0"/>
                    </a:moveTo>
                    <a:cubicBezTo>
                      <a:pt x="95" y="0"/>
                      <a:pt x="0" y="95"/>
                      <a:pt x="0" y="212"/>
                    </a:cubicBezTo>
                    <a:cubicBezTo>
                      <a:pt x="0" y="329"/>
                      <a:pt x="95" y="424"/>
                      <a:pt x="212" y="424"/>
                    </a:cubicBezTo>
                    <a:cubicBezTo>
                      <a:pt x="329" y="424"/>
                      <a:pt x="423" y="329"/>
                      <a:pt x="423" y="212"/>
                    </a:cubicBezTo>
                    <a:cubicBezTo>
                      <a:pt x="423" y="95"/>
                      <a:pt x="329" y="0"/>
                      <a:pt x="212" y="0"/>
                    </a:cubicBezTo>
                    <a:close/>
                    <a:moveTo>
                      <a:pt x="212" y="386"/>
                    </a:moveTo>
                    <a:cubicBezTo>
                      <a:pt x="116" y="386"/>
                      <a:pt x="38" y="308"/>
                      <a:pt x="38" y="212"/>
                    </a:cubicBezTo>
                    <a:cubicBezTo>
                      <a:pt x="38" y="116"/>
                      <a:pt x="116" y="38"/>
                      <a:pt x="212" y="38"/>
                    </a:cubicBezTo>
                    <a:cubicBezTo>
                      <a:pt x="308" y="38"/>
                      <a:pt x="386" y="116"/>
                      <a:pt x="386" y="212"/>
                    </a:cubicBezTo>
                    <a:cubicBezTo>
                      <a:pt x="386" y="308"/>
                      <a:pt x="308" y="386"/>
                      <a:pt x="212" y="386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solidFill>
                  <a:schemeClr val="accent4"/>
                </a:solidFill>
              </a:ln>
              <a:extLst/>
            </p:spPr>
            <p:txBody>
              <a:bodyPr vert="horz" wrap="square" lIns="91435" tIns="45718" rIns="91435" bIns="4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707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</p:grpSp>
      <p:sp>
        <p:nvSpPr>
          <p:cNvPr id="54" name="文本框 53"/>
          <p:cNvSpPr txBox="1"/>
          <p:nvPr>
            <p:custDataLst>
              <p:tags r:id="rId1"/>
            </p:custDataLst>
          </p:nvPr>
        </p:nvSpPr>
        <p:spPr>
          <a:xfrm>
            <a:off x="1540610" y="32531"/>
            <a:ext cx="7716583" cy="49795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spc="300" dirty="0">
                <a:solidFill>
                  <a:srgbClr val="DF2720"/>
                </a:solidFill>
                <a:cs typeface="+mn-ea"/>
                <a:sym typeface="+mn-lt"/>
              </a:rPr>
              <a:t>此处添加您的标题</a:t>
            </a:r>
            <a:endParaRPr lang="en-US" altLang="zh-CN" sz="2400" spc="300" dirty="0">
              <a:solidFill>
                <a:srgbClr val="DF2720"/>
              </a:solidFill>
              <a:cs typeface="+mn-ea"/>
              <a:sym typeface="+mn-lt"/>
            </a:endParaRPr>
          </a:p>
        </p:txBody>
      </p:sp>
      <p:sp>
        <p:nvSpPr>
          <p:cNvPr id="55" name="矩形 54"/>
          <p:cNvSpPr/>
          <p:nvPr>
            <p:custDataLst>
              <p:tags r:id="rId2"/>
            </p:custDataLst>
          </p:nvPr>
        </p:nvSpPr>
        <p:spPr>
          <a:xfrm>
            <a:off x="1540610" y="538718"/>
            <a:ext cx="49936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DF2720"/>
                </a:solidFill>
                <a:cs typeface="+mn-ea"/>
                <a:sym typeface="+mn-lt"/>
              </a:rPr>
              <a:t>Please replace text, click add relevant headline</a:t>
            </a:r>
            <a:endParaRPr lang="zh-CN" altLang="en-US" dirty="0">
              <a:solidFill>
                <a:srgbClr val="DF2720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92162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5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3" grpId="0" animBg="1"/>
      <p:bldP spid="24" grpId="0" animBg="1"/>
      <p:bldP spid="2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组合 69"/>
          <p:cNvGrpSpPr/>
          <p:nvPr/>
        </p:nvGrpSpPr>
        <p:grpSpPr>
          <a:xfrm>
            <a:off x="0" y="-58119"/>
            <a:ext cx="12192000" cy="6974237"/>
            <a:chOff x="0" y="-58119"/>
            <a:chExt cx="12192000" cy="6974237"/>
          </a:xfrm>
        </p:grpSpPr>
        <p:pic>
          <p:nvPicPr>
            <p:cNvPr id="71" name="图片 70" descr="图片包含 电子产品, 电路&#10;&#10;已生成极高可信度的说明"/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72" name="图片 71" descr="图片包含 天空, 户外&#10;&#10;已生成极高可信度的说明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-58119"/>
              <a:ext cx="12192000" cy="6974237"/>
            </a:xfrm>
            <a:prstGeom prst="rect">
              <a:avLst/>
            </a:prstGeom>
          </p:spPr>
        </p:pic>
        <p:pic>
          <p:nvPicPr>
            <p:cNvPr id="73" name="图片 72" descr="图片包含 事情&#10;&#10;已生成高可信度的说明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4512491"/>
              <a:ext cx="12192000" cy="2345509"/>
            </a:xfrm>
            <a:prstGeom prst="rect">
              <a:avLst/>
            </a:prstGeom>
          </p:spPr>
        </p:pic>
        <p:pic>
          <p:nvPicPr>
            <p:cNvPr id="74" name="图片 73" descr="图片包含 宗教场所, 建筑物, 喇嘛庙, 庙宇&#10;&#10;已生成极高可信度的说明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438122" y="3774075"/>
              <a:ext cx="5753878" cy="3083925"/>
            </a:xfrm>
            <a:prstGeom prst="rect">
              <a:avLst/>
            </a:prstGeom>
          </p:spPr>
        </p:pic>
        <p:pic>
          <p:nvPicPr>
            <p:cNvPr id="75" name="图片 74"/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096000" y="4456166"/>
              <a:ext cx="922440" cy="1792514"/>
            </a:xfrm>
            <a:prstGeom prst="rect">
              <a:avLst/>
            </a:prstGeom>
          </p:spPr>
        </p:pic>
        <p:pic>
          <p:nvPicPr>
            <p:cNvPr id="76" name="图片 75" descr="图片包含 室内, 红色&#10;&#10;已生成极高可信度的说明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6361016"/>
              <a:ext cx="12192000" cy="526043"/>
            </a:xfrm>
            <a:prstGeom prst="rect">
              <a:avLst/>
            </a:prstGeom>
          </p:spPr>
        </p:pic>
        <p:pic>
          <p:nvPicPr>
            <p:cNvPr id="77" name="图片 76" descr="图片包含 室内, 就坐, 红色&#10;&#10;已生成极高可信度的说明"/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5834743"/>
              <a:ext cx="12192000" cy="1052316"/>
            </a:xfrm>
            <a:prstGeom prst="rect">
              <a:avLst/>
            </a:prstGeom>
          </p:spPr>
        </p:pic>
      </p:grpSp>
      <p:grpSp>
        <p:nvGrpSpPr>
          <p:cNvPr id="78" name="组合 77"/>
          <p:cNvGrpSpPr/>
          <p:nvPr/>
        </p:nvGrpSpPr>
        <p:grpSpPr>
          <a:xfrm>
            <a:off x="0" y="0"/>
            <a:ext cx="4305795" cy="1886857"/>
            <a:chOff x="0" y="0"/>
            <a:chExt cx="4305795" cy="1886857"/>
          </a:xfrm>
        </p:grpSpPr>
        <p:pic>
          <p:nvPicPr>
            <p:cNvPr id="79" name="图片 78" descr="图片包含 轮廓&#10;&#10;已生成高可信度的说明"/>
            <p:cNvPicPr>
              <a:picLocks noChangeAspect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0"/>
              <a:ext cx="4305795" cy="1886857"/>
            </a:xfrm>
            <a:prstGeom prst="rect">
              <a:avLst/>
            </a:prstGeom>
          </p:spPr>
        </p:pic>
        <p:pic>
          <p:nvPicPr>
            <p:cNvPr id="80" name="图片 79" descr="图片包含 物体&#10;&#10;已生成高可信度的说明"/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9288" y="112794"/>
              <a:ext cx="1156937" cy="872962"/>
            </a:xfrm>
            <a:prstGeom prst="rect">
              <a:avLst/>
            </a:prstGeom>
          </p:spPr>
        </p:pic>
      </p:grpSp>
      <p:pic>
        <p:nvPicPr>
          <p:cNvPr id="81" name="图片 80" descr="图片包含 事情&#10;&#10;已生成高可信度的说明"/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8202" y="3829539"/>
            <a:ext cx="3901730" cy="2988699"/>
          </a:xfrm>
          <a:prstGeom prst="rect">
            <a:avLst/>
          </a:prstGeom>
        </p:spPr>
      </p:pic>
      <p:pic>
        <p:nvPicPr>
          <p:cNvPr id="82" name="图片 81" descr="图片包含 事情, 物体&#10;&#10;已生成高可信度的说明"/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1320" y="4359593"/>
            <a:ext cx="3901730" cy="2556525"/>
          </a:xfrm>
          <a:prstGeom prst="rect">
            <a:avLst/>
          </a:prstGeom>
        </p:spPr>
      </p:pic>
      <p:pic>
        <p:nvPicPr>
          <p:cNvPr id="83" name="图片 82" descr="图片包含 事情, 物体&#10;&#10;已生成极高可信度的说明"/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9288" y="5206036"/>
            <a:ext cx="3901730" cy="1669157"/>
          </a:xfrm>
          <a:prstGeom prst="rect">
            <a:avLst/>
          </a:prstGeom>
        </p:spPr>
      </p:pic>
      <p:sp>
        <p:nvSpPr>
          <p:cNvPr id="36" name="文本框 35"/>
          <p:cNvSpPr txBox="1"/>
          <p:nvPr/>
        </p:nvSpPr>
        <p:spPr>
          <a:xfrm>
            <a:off x="4049654" y="1909004"/>
            <a:ext cx="4092692" cy="70076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3600" spc="300" dirty="0">
                <a:solidFill>
                  <a:srgbClr val="DF2720"/>
                </a:solidFill>
                <a:cs typeface="+mn-ea"/>
                <a:sym typeface="+mn-lt"/>
              </a:rPr>
              <a:t>第三部分</a:t>
            </a:r>
          </a:p>
        </p:txBody>
      </p:sp>
      <p:sp>
        <p:nvSpPr>
          <p:cNvPr id="37" name="文本框 36"/>
          <p:cNvSpPr txBox="1"/>
          <p:nvPr/>
        </p:nvSpPr>
        <p:spPr>
          <a:xfrm>
            <a:off x="1974995" y="2612113"/>
            <a:ext cx="8242010" cy="835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4400" spc="300" dirty="0">
                <a:solidFill>
                  <a:srgbClr val="DF2720"/>
                </a:solidFill>
                <a:cs typeface="+mn-ea"/>
                <a:sym typeface="+mn-lt"/>
              </a:rPr>
              <a:t>此处添加您的标题</a:t>
            </a:r>
            <a:r>
              <a:rPr lang="en-US" altLang="zh-CN" sz="4400" spc="300" dirty="0">
                <a:solidFill>
                  <a:srgbClr val="DF2720"/>
                </a:solidFill>
                <a:cs typeface="+mn-ea"/>
                <a:sym typeface="+mn-lt"/>
              </a:rPr>
              <a:t>03</a:t>
            </a:r>
          </a:p>
        </p:txBody>
      </p:sp>
      <p:sp>
        <p:nvSpPr>
          <p:cNvPr id="38" name="矩形 37"/>
          <p:cNvSpPr/>
          <p:nvPr/>
        </p:nvSpPr>
        <p:spPr>
          <a:xfrm>
            <a:off x="3214914" y="3482544"/>
            <a:ext cx="576217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Please replace text, click add relevant headline, modify the text content, also can copy your content to this directly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3032557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000"/>
                            </p:stCondLst>
                            <p:childTnLst>
                              <p:par>
                                <p:cTn id="3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650"/>
                            </p:stCondLst>
                            <p:childTnLst>
                              <p:par>
                                <p:cTn id="3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600"/>
                            </p:stCondLst>
                            <p:childTnLst>
                              <p:par>
                                <p:cTn id="44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900" decel="100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7" grpId="0"/>
      <p:bldP spid="38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LTRA_SCORM_COURSE_ID" val="D88E7CE7-B29E-45AD-9478-2E5AB640BA93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SCORM_RATE_SLIDES" val="1"/>
  <p:tag name="ISPRINGONLINEFOLDERID" val="0"/>
  <p:tag name="ISPRINGONLINEFOLDERPATH" val="内容列表"/>
  <p:tag name="ISPRINGCLOUDFOLDERID" val="0"/>
  <p:tag name="ISPRINGCLOUDFOLDERPATH" val="系统信息库"/>
  <p:tag name="ISPRING_PLAYERS_CUSTOMIZATION" val="UEsDBBQAAgAIAEOUV0cNwDEewAEAANoDAAAPAAAAbm9uZS9wbGF5ZXIueG1spZJPb9QwEMXPW6nfIfK9dpYKUa0cekDKiaJKC4jbyptME1PHDp4Ju/vtmfzZpFuQQOKQaPIy72fPs/X9sXHJT4hog8/EWqYiAV+E0voqE18+5zd34v799ZVunTlBTGyZCR88iKQELKJtiX2PhupMvBAkQ0XCL4+bI9pM1ETtRqnD4SAPtzLESr1J07X69vBxW9TQmBvrkYwvmLvs5VYkbbQhWjpl4l0qrq9WA/ICZ5F7fIXBdf3KKIvQqDYCgieIatz2bN3Q3838NMErOrWAgkdfDbPvTfH8EMrOAfbaSo9tWyDqCYO20rSx6zufYCwyMTbsGkA0FaB0vhJq9Ko/mPWTM1hPHLzA9ty22zuLNYsjfejeLerubBmyVxNHXYJ0M0wwnGLeOZeDoS5CKZIIPzrLVd5jv85HkK7FuJzn7h0+Wy/xULDGVW4KCvH0gR18JFOUco5ejtHLwdTbh+ITF49TnNsFMgezhKBratzbf86j7/6fOEp4Mp0jcV7B+hKOueW/BA2PQsAz9pqk1sl+tTOVd9ftmxdX40Iadzdl8R1FQiZWwNewNGTUos8w9Zqm1fg5JTTHotXv91JPRC5/AVBLAQIAABQAAgAIAEOUV0cNwDEewAEAANoDAAAPAAAAAAAAAAEAAAAAAAAAAABub25lL3BsYXllci54bWxQSwUGAAAAAAEAAQA9AAAA7QEAAAAA"/>
  <p:tag name="ISPRING_PRESENTATION_TITLE" val="4-8-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gd20f3ym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z2ajuwfd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gd20f3ym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z2ajuwfd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gd20f3ym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z2ajuwfd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gd20f3ym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z2ajuwfd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gd20f3ym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z2ajuwfd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gd20f3ym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gd20f3ym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z2ajuwfd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z2ajuwfd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gd20f3ym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z2ajuwfd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gd20f3ym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z2ajuwfd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gd20f3ym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z2ajuwfd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gd20f3ym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gd20f3ym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z2ajuwfd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gd20f3ym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z2ajuwfd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gd20f3ym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z2ajuwfd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gd20f3ym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z2ajuwfd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z2ajuwfd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gd20f3ym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z2ajuwfd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gd20f3ym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z2ajuwfd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gd20f3ym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z2ajuwfd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gd20f3ym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z2ajuwfd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gd20f3ym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z2ajuwfd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gd20f3ym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z2ajuwfd"/>
</p:tagLst>
</file>

<file path=ppt/theme/theme1.xml><?xml version="1.0" encoding="utf-8"?>
<a:theme xmlns:a="http://schemas.openxmlformats.org/drawingml/2006/main" name="第一PPT，www.1ppt.com">
  <a:themeElements>
    <a:clrScheme name="LvyhTools保存的主题色-20170408-134633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C00000"/>
      </a:accent1>
      <a:accent2>
        <a:srgbClr val="C00000"/>
      </a:accent2>
      <a:accent3>
        <a:srgbClr val="C00000"/>
      </a:accent3>
      <a:accent4>
        <a:srgbClr val="C00000"/>
      </a:accent4>
      <a:accent5>
        <a:srgbClr val="C00000"/>
      </a:accent5>
      <a:accent6>
        <a:srgbClr val="C00000"/>
      </a:accent6>
      <a:hlink>
        <a:srgbClr val="0563C1"/>
      </a:hlink>
      <a:folHlink>
        <a:srgbClr val="954F72"/>
      </a:folHlink>
    </a:clrScheme>
    <a:fontScheme name="xxycva14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MC-.potx" id="{F5CA8BE8-ED63-4EF2-9B3D-D7AF21963801}" vid="{244F3103-8444-49B3-8B13-0341D3024A21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MC-</Template>
  <TotalTime>215</TotalTime>
  <Words>6640</Words>
  <Application>Microsoft Office PowerPoint</Application>
  <PresentationFormat>自定义</PresentationFormat>
  <Paragraphs>286</Paragraphs>
  <Slides>29</Slides>
  <Notes>28</Notes>
  <HiddenSlides>0</HiddenSlides>
  <MMClips>0</MMClips>
  <ScaleCrop>false</ScaleCrop>
  <HeadingPairs>
    <vt:vector size="4" baseType="variant">
      <vt:variant>
        <vt:lpstr>主题</vt:lpstr>
      </vt:variant>
      <vt:variant>
        <vt:i4>2</vt:i4>
      </vt:variant>
      <vt:variant>
        <vt:lpstr>幻灯片标题</vt:lpstr>
      </vt:variant>
      <vt:variant>
        <vt:i4>29</vt:i4>
      </vt:variant>
    </vt:vector>
  </HeadingPairs>
  <TitlesOfParts>
    <vt:vector size="31" baseType="lpstr">
      <vt:lpstr>第一PPT，www.1ppt.com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第一PPT，www.1ppt.com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社会主义核心价值观</dc:title>
  <dc:creator>第一PPT</dc:creator>
  <cp:keywords>www.1ppt.com</cp:keywords>
  <dc:description>www.1ppt.com</dc:description>
  <cp:lastModifiedBy>Windows User</cp:lastModifiedBy>
  <cp:revision>19</cp:revision>
  <dcterms:created xsi:type="dcterms:W3CDTF">2017-04-08T02:47:26Z</dcterms:created>
  <dcterms:modified xsi:type="dcterms:W3CDTF">2019-11-15T06:40:31Z</dcterms:modified>
  <cp:category>模板</cp:category>
</cp:coreProperties>
</file>